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37" r:id="rId1"/>
  </p:sldMasterIdLst>
  <p:notesMasterIdLst>
    <p:notesMasterId r:id="rId103"/>
  </p:notesMasterIdLst>
  <p:sldIdLst>
    <p:sldId id="308" r:id="rId2"/>
    <p:sldId id="353" r:id="rId3"/>
    <p:sldId id="914" r:id="rId4"/>
    <p:sldId id="352" r:id="rId5"/>
    <p:sldId id="632" r:id="rId6"/>
    <p:sldId id="633" r:id="rId7"/>
    <p:sldId id="636" r:id="rId8"/>
    <p:sldId id="637" r:id="rId9"/>
    <p:sldId id="638" r:id="rId10"/>
    <p:sldId id="639" r:id="rId11"/>
    <p:sldId id="688" r:id="rId12"/>
    <p:sldId id="667" r:id="rId13"/>
    <p:sldId id="690" r:id="rId14"/>
    <p:sldId id="665" r:id="rId15"/>
    <p:sldId id="729" r:id="rId16"/>
    <p:sldId id="895" r:id="rId17"/>
    <p:sldId id="692" r:id="rId18"/>
    <p:sldId id="901" r:id="rId19"/>
    <p:sldId id="902" r:id="rId20"/>
    <p:sldId id="909" r:id="rId21"/>
    <p:sldId id="903" r:id="rId22"/>
    <p:sldId id="904" r:id="rId23"/>
    <p:sldId id="905" r:id="rId24"/>
    <p:sldId id="910" r:id="rId25"/>
    <p:sldId id="906" r:id="rId26"/>
    <p:sldId id="907" r:id="rId27"/>
    <p:sldId id="911" r:id="rId28"/>
    <p:sldId id="912" r:id="rId29"/>
    <p:sldId id="828" r:id="rId30"/>
    <p:sldId id="362" r:id="rId31"/>
    <p:sldId id="364" r:id="rId32"/>
    <p:sldId id="366" r:id="rId33"/>
    <p:sldId id="367" r:id="rId34"/>
    <p:sldId id="883" r:id="rId35"/>
    <p:sldId id="882" r:id="rId36"/>
    <p:sldId id="369" r:id="rId37"/>
    <p:sldId id="826" r:id="rId38"/>
    <p:sldId id="896" r:id="rId39"/>
    <p:sldId id="884" r:id="rId40"/>
    <p:sldId id="889" r:id="rId41"/>
    <p:sldId id="891" r:id="rId42"/>
    <p:sldId id="892" r:id="rId43"/>
    <p:sldId id="890" r:id="rId44"/>
    <p:sldId id="887" r:id="rId45"/>
    <p:sldId id="886" r:id="rId46"/>
    <p:sldId id="893" r:id="rId47"/>
    <p:sldId id="898" r:id="rId48"/>
    <p:sldId id="827" r:id="rId49"/>
    <p:sldId id="361" r:id="rId50"/>
    <p:sldId id="368" r:id="rId51"/>
    <p:sldId id="678" r:id="rId52"/>
    <p:sldId id="689" r:id="rId53"/>
    <p:sldId id="897" r:id="rId54"/>
    <p:sldId id="695" r:id="rId55"/>
    <p:sldId id="674" r:id="rId56"/>
    <p:sldId id="829" r:id="rId57"/>
    <p:sldId id="830" r:id="rId58"/>
    <p:sldId id="701" r:id="rId59"/>
    <p:sldId id="700" r:id="rId60"/>
    <p:sldId id="703" r:id="rId61"/>
    <p:sldId id="702" r:id="rId62"/>
    <p:sldId id="705" r:id="rId63"/>
    <p:sldId id="706" r:id="rId64"/>
    <p:sldId id="685" r:id="rId65"/>
    <p:sldId id="698" r:id="rId66"/>
    <p:sldId id="682" r:id="rId67"/>
    <p:sldId id="831" r:id="rId68"/>
    <p:sldId id="885" r:id="rId69"/>
    <p:sldId id="683" r:id="rId70"/>
    <p:sldId id="709" r:id="rId71"/>
    <p:sldId id="708" r:id="rId72"/>
    <p:sldId id="733" r:id="rId73"/>
    <p:sldId id="718" r:id="rId74"/>
    <p:sldId id="719" r:id="rId75"/>
    <p:sldId id="821" r:id="rId76"/>
    <p:sldId id="822" r:id="rId77"/>
    <p:sldId id="915" r:id="rId78"/>
    <p:sldId id="717" r:id="rId79"/>
    <p:sldId id="832" r:id="rId80"/>
    <p:sldId id="916" r:id="rId81"/>
    <p:sldId id="801" r:id="rId82"/>
    <p:sldId id="802" r:id="rId83"/>
    <p:sldId id="805" r:id="rId84"/>
    <p:sldId id="803" r:id="rId85"/>
    <p:sldId id="807" r:id="rId86"/>
    <p:sldId id="808" r:id="rId87"/>
    <p:sldId id="809" r:id="rId88"/>
    <p:sldId id="811" r:id="rId89"/>
    <p:sldId id="817" r:id="rId90"/>
    <p:sldId id="833" r:id="rId91"/>
    <p:sldId id="804" r:id="rId92"/>
    <p:sldId id="371" r:id="rId93"/>
    <p:sldId id="379" r:id="rId94"/>
    <p:sldId id="380" r:id="rId95"/>
    <p:sldId id="381" r:id="rId96"/>
    <p:sldId id="382" r:id="rId97"/>
    <p:sldId id="669" r:id="rId98"/>
    <p:sldId id="713" r:id="rId99"/>
    <p:sldId id="913" r:id="rId100"/>
    <p:sldId id="389" r:id="rId101"/>
    <p:sldId id="346"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3" autoAdjust="0"/>
    <p:restoredTop sz="91549" autoAdjust="0"/>
  </p:normalViewPr>
  <p:slideViewPr>
    <p:cSldViewPr snapToGrid="0">
      <p:cViewPr>
        <p:scale>
          <a:sx n="100" d="100"/>
          <a:sy n="100" d="100"/>
        </p:scale>
        <p:origin x="852" y="102"/>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FC1D0-FCD8-4A51-B7F6-CCAD3F73A56A}"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pPr rtl="1"/>
          <a:endParaRPr lang="ar-SA"/>
        </a:p>
      </dgm:t>
    </dgm:pt>
    <dgm:pt modelId="{F0FA0ADD-0074-4A75-B186-AB95A4AAC7FF}">
      <dgm:prSet custT="1"/>
      <dgm:spPr/>
      <dgm:t>
        <a:bodyPr/>
        <a:lstStyle/>
        <a:p>
          <a:pPr rtl="1"/>
          <a:r>
            <a:rPr lang="ar-SA" sz="2800" dirty="0"/>
            <a:t>تطور قدرة المخترقين</a:t>
          </a:r>
        </a:p>
      </dgm:t>
    </dgm:pt>
    <dgm:pt modelId="{0E7FA157-A671-467F-B7B5-C88DF8AB8E67}" type="parTrans" cxnId="{52F39704-6314-4E49-BD4B-F3DBF2A0FEAC}">
      <dgm:prSet/>
      <dgm:spPr/>
      <dgm:t>
        <a:bodyPr/>
        <a:lstStyle/>
        <a:p>
          <a:pPr rtl="1"/>
          <a:endParaRPr lang="ar-SA"/>
        </a:p>
      </dgm:t>
    </dgm:pt>
    <dgm:pt modelId="{8AF11388-1A6C-4AD6-BF09-F8CB1849FFC1}" type="sibTrans" cxnId="{52F39704-6314-4E49-BD4B-F3DBF2A0FEAC}">
      <dgm:prSet/>
      <dgm:spPr/>
      <dgm:t>
        <a:bodyPr/>
        <a:lstStyle/>
        <a:p>
          <a:pPr rtl="1"/>
          <a:endParaRPr lang="ar-SA"/>
        </a:p>
      </dgm:t>
    </dgm:pt>
    <dgm:pt modelId="{95E53326-6D14-4D10-900D-89DFF334F804}">
      <dgm:prSet custT="1"/>
      <dgm:spPr/>
      <dgm:t>
        <a:bodyPr/>
        <a:lstStyle/>
        <a:p>
          <a:pPr rtl="1"/>
          <a:r>
            <a:rPr lang="ar-SA" sz="2800" dirty="0"/>
            <a:t>قلة الوعي</a:t>
          </a:r>
        </a:p>
      </dgm:t>
    </dgm:pt>
    <dgm:pt modelId="{FA109352-E32B-46C8-930E-353BB2DBD962}" type="parTrans" cxnId="{652EE6B8-670D-4786-83DE-DC20CC81E370}">
      <dgm:prSet/>
      <dgm:spPr/>
      <dgm:t>
        <a:bodyPr/>
        <a:lstStyle/>
        <a:p>
          <a:pPr rtl="1"/>
          <a:endParaRPr lang="ar-SA"/>
        </a:p>
      </dgm:t>
    </dgm:pt>
    <dgm:pt modelId="{2AECB675-8E2B-4AA2-BE83-79BF26525CF9}" type="sibTrans" cxnId="{652EE6B8-670D-4786-83DE-DC20CC81E370}">
      <dgm:prSet/>
      <dgm:spPr/>
      <dgm:t>
        <a:bodyPr/>
        <a:lstStyle/>
        <a:p>
          <a:pPr rtl="1"/>
          <a:endParaRPr lang="ar-SA"/>
        </a:p>
      </dgm:t>
    </dgm:pt>
    <dgm:pt modelId="{C05F7F32-0955-4A69-AD79-7F359A3D75C9}">
      <dgm:prSet custT="1"/>
      <dgm:spPr/>
      <dgm:t>
        <a:bodyPr/>
        <a:lstStyle/>
        <a:p>
          <a:pPr rtl="1"/>
          <a:r>
            <a:rPr lang="ar-SA" sz="2800" dirty="0"/>
            <a:t>حجم الخسائر </a:t>
          </a:r>
        </a:p>
      </dgm:t>
    </dgm:pt>
    <dgm:pt modelId="{B9FE47EB-333E-4E70-992F-63C263EE2387}" type="parTrans" cxnId="{27EA8DEF-895B-401F-B77C-E769DB54AF4B}">
      <dgm:prSet/>
      <dgm:spPr/>
      <dgm:t>
        <a:bodyPr/>
        <a:lstStyle/>
        <a:p>
          <a:pPr rtl="1"/>
          <a:endParaRPr lang="ar-SA"/>
        </a:p>
      </dgm:t>
    </dgm:pt>
    <dgm:pt modelId="{B00C5C01-0063-4C34-BE5B-F6F61F944FA7}" type="sibTrans" cxnId="{27EA8DEF-895B-401F-B77C-E769DB54AF4B}">
      <dgm:prSet/>
      <dgm:spPr/>
      <dgm:t>
        <a:bodyPr/>
        <a:lstStyle/>
        <a:p>
          <a:pPr rtl="1"/>
          <a:endParaRPr lang="ar-SA"/>
        </a:p>
      </dgm:t>
    </dgm:pt>
    <dgm:pt modelId="{CC0B1FCA-8D6E-4289-A2AE-3C64432C6F1D}">
      <dgm:prSet custT="1"/>
      <dgm:spPr/>
      <dgm:t>
        <a:bodyPr/>
        <a:lstStyle/>
        <a:p>
          <a:pPr rtl="1"/>
          <a:r>
            <a:rPr lang="ar-SA" sz="2800" dirty="0"/>
            <a:t>اقتصاد الامن السيبراني</a:t>
          </a:r>
        </a:p>
      </dgm:t>
    </dgm:pt>
    <dgm:pt modelId="{55799FC1-6279-484F-9DC8-04FEA483198A}" type="parTrans" cxnId="{A32F8E4D-BB3D-4CA3-A4C2-C29CCBF5FBD3}">
      <dgm:prSet/>
      <dgm:spPr/>
      <dgm:t>
        <a:bodyPr/>
        <a:lstStyle/>
        <a:p>
          <a:pPr rtl="1"/>
          <a:endParaRPr lang="ar-SA"/>
        </a:p>
      </dgm:t>
    </dgm:pt>
    <dgm:pt modelId="{3F652E1E-9C68-4782-AD9C-EDAB894FB7D5}" type="sibTrans" cxnId="{A32F8E4D-BB3D-4CA3-A4C2-C29CCBF5FBD3}">
      <dgm:prSet/>
      <dgm:spPr/>
      <dgm:t>
        <a:bodyPr/>
        <a:lstStyle/>
        <a:p>
          <a:pPr rtl="1"/>
          <a:endParaRPr lang="ar-SA"/>
        </a:p>
      </dgm:t>
    </dgm:pt>
    <dgm:pt modelId="{AD1FBDDF-ECD3-4586-BCCE-353620B5DAE2}" type="pres">
      <dgm:prSet presAssocID="{FC4FC1D0-FCD8-4A51-B7F6-CCAD3F73A56A}" presName="arrowDiagram" presStyleCnt="0">
        <dgm:presLayoutVars>
          <dgm:chMax val="5"/>
          <dgm:dir val="rev"/>
          <dgm:resizeHandles val="exact"/>
        </dgm:presLayoutVars>
      </dgm:prSet>
      <dgm:spPr/>
    </dgm:pt>
    <dgm:pt modelId="{557FE515-B3D5-4CCB-A5E0-A166CB423C3A}" type="pres">
      <dgm:prSet presAssocID="{FC4FC1D0-FCD8-4A51-B7F6-CCAD3F73A56A}" presName="arrow" presStyleLbl="bgShp" presStyleIdx="0" presStyleCnt="1"/>
      <dgm:spPr/>
    </dgm:pt>
    <dgm:pt modelId="{AD202FF0-F58F-471D-BEE1-D024B9F5715F}" type="pres">
      <dgm:prSet presAssocID="{FC4FC1D0-FCD8-4A51-B7F6-CCAD3F73A56A}" presName="arrowDiagram4" presStyleCnt="0"/>
      <dgm:spPr/>
    </dgm:pt>
    <dgm:pt modelId="{1F03B2BA-0E66-46EF-BC7D-912A8CC160A7}" type="pres">
      <dgm:prSet presAssocID="{F0FA0ADD-0074-4A75-B186-AB95A4AAC7FF}" presName="bullet4a" presStyleLbl="node1" presStyleIdx="0" presStyleCnt="4"/>
      <dgm:spPr/>
    </dgm:pt>
    <dgm:pt modelId="{160F8740-6091-456F-AB34-4D8F1DFD0325}" type="pres">
      <dgm:prSet presAssocID="{F0FA0ADD-0074-4A75-B186-AB95A4AAC7FF}" presName="textBox4a" presStyleLbl="revTx" presStyleIdx="0" presStyleCnt="4" custScaleX="268976">
        <dgm:presLayoutVars>
          <dgm:bulletEnabled val="1"/>
        </dgm:presLayoutVars>
      </dgm:prSet>
      <dgm:spPr/>
    </dgm:pt>
    <dgm:pt modelId="{893B89AD-B262-4D5D-A6F3-977F89E12031}" type="pres">
      <dgm:prSet presAssocID="{95E53326-6D14-4D10-900D-89DFF334F804}" presName="bullet4b" presStyleLbl="node1" presStyleIdx="1" presStyleCnt="4"/>
      <dgm:spPr/>
    </dgm:pt>
    <dgm:pt modelId="{7D71949A-6ACA-494B-8CCF-57A9AAFEB8EF}" type="pres">
      <dgm:prSet presAssocID="{95E53326-6D14-4D10-900D-89DFF334F804}" presName="textBox4b" presStyleLbl="revTx" presStyleIdx="1" presStyleCnt="4">
        <dgm:presLayoutVars>
          <dgm:bulletEnabled val="1"/>
        </dgm:presLayoutVars>
      </dgm:prSet>
      <dgm:spPr/>
    </dgm:pt>
    <dgm:pt modelId="{0AE98855-C34F-4680-A43A-2748149CA9DD}" type="pres">
      <dgm:prSet presAssocID="{C05F7F32-0955-4A69-AD79-7F359A3D75C9}" presName="bullet4c" presStyleLbl="node1" presStyleIdx="2" presStyleCnt="4"/>
      <dgm:spPr/>
    </dgm:pt>
    <dgm:pt modelId="{01D80124-5C9F-47EB-AAB7-38F19F73755B}" type="pres">
      <dgm:prSet presAssocID="{C05F7F32-0955-4A69-AD79-7F359A3D75C9}" presName="textBox4c" presStyleLbl="revTx" presStyleIdx="2" presStyleCnt="4">
        <dgm:presLayoutVars>
          <dgm:bulletEnabled val="1"/>
        </dgm:presLayoutVars>
      </dgm:prSet>
      <dgm:spPr/>
    </dgm:pt>
    <dgm:pt modelId="{B2B42BA1-1275-4B56-BAF8-4153E7CF2C47}" type="pres">
      <dgm:prSet presAssocID="{CC0B1FCA-8D6E-4289-A2AE-3C64432C6F1D}" presName="bullet4d" presStyleLbl="node1" presStyleIdx="3" presStyleCnt="4"/>
      <dgm:spPr/>
    </dgm:pt>
    <dgm:pt modelId="{94022A7C-4114-43B4-BFB1-C60469BCA06E}" type="pres">
      <dgm:prSet presAssocID="{CC0B1FCA-8D6E-4289-A2AE-3C64432C6F1D}" presName="textBox4d" presStyleLbl="revTx" presStyleIdx="3" presStyleCnt="4" custScaleX="181337" custLinFactNeighborX="-34125" custLinFactNeighborY="-10379">
        <dgm:presLayoutVars>
          <dgm:bulletEnabled val="1"/>
        </dgm:presLayoutVars>
      </dgm:prSet>
      <dgm:spPr/>
    </dgm:pt>
  </dgm:ptLst>
  <dgm:cxnLst>
    <dgm:cxn modelId="{52F39704-6314-4E49-BD4B-F3DBF2A0FEAC}" srcId="{FC4FC1D0-FCD8-4A51-B7F6-CCAD3F73A56A}" destId="{F0FA0ADD-0074-4A75-B186-AB95A4AAC7FF}" srcOrd="0" destOrd="0" parTransId="{0E7FA157-A671-467F-B7B5-C88DF8AB8E67}" sibTransId="{8AF11388-1A6C-4AD6-BF09-F8CB1849FFC1}"/>
    <dgm:cxn modelId="{A1B6E516-A91E-4E82-82AB-2E18D954858F}" type="presOf" srcId="{C05F7F32-0955-4A69-AD79-7F359A3D75C9}" destId="{01D80124-5C9F-47EB-AAB7-38F19F73755B}" srcOrd="0" destOrd="0" presId="urn:microsoft.com/office/officeart/2005/8/layout/arrow2"/>
    <dgm:cxn modelId="{73406F1B-AECD-4E3C-A6ED-24C85A35D4F7}" type="presOf" srcId="{95E53326-6D14-4D10-900D-89DFF334F804}" destId="{7D71949A-6ACA-494B-8CCF-57A9AAFEB8EF}" srcOrd="0" destOrd="0" presId="urn:microsoft.com/office/officeart/2005/8/layout/arrow2"/>
    <dgm:cxn modelId="{7758332D-BDC2-4DC4-AFDA-45B64243DB04}" type="presOf" srcId="{CC0B1FCA-8D6E-4289-A2AE-3C64432C6F1D}" destId="{94022A7C-4114-43B4-BFB1-C60469BCA06E}" srcOrd="0" destOrd="0" presId="urn:microsoft.com/office/officeart/2005/8/layout/arrow2"/>
    <dgm:cxn modelId="{1A5C3437-DC17-4C0F-92CD-8C0C3912BE9E}" type="presOf" srcId="{F0FA0ADD-0074-4A75-B186-AB95A4AAC7FF}" destId="{160F8740-6091-456F-AB34-4D8F1DFD0325}" srcOrd="0" destOrd="0" presId="urn:microsoft.com/office/officeart/2005/8/layout/arrow2"/>
    <dgm:cxn modelId="{A32F8E4D-BB3D-4CA3-A4C2-C29CCBF5FBD3}" srcId="{FC4FC1D0-FCD8-4A51-B7F6-CCAD3F73A56A}" destId="{CC0B1FCA-8D6E-4289-A2AE-3C64432C6F1D}" srcOrd="3" destOrd="0" parTransId="{55799FC1-6279-484F-9DC8-04FEA483198A}" sibTransId="{3F652E1E-9C68-4782-AD9C-EDAB894FB7D5}"/>
    <dgm:cxn modelId="{652EE6B8-670D-4786-83DE-DC20CC81E370}" srcId="{FC4FC1D0-FCD8-4A51-B7F6-CCAD3F73A56A}" destId="{95E53326-6D14-4D10-900D-89DFF334F804}" srcOrd="1" destOrd="0" parTransId="{FA109352-E32B-46C8-930E-353BB2DBD962}" sibTransId="{2AECB675-8E2B-4AA2-BE83-79BF26525CF9}"/>
    <dgm:cxn modelId="{27EA8DEF-895B-401F-B77C-E769DB54AF4B}" srcId="{FC4FC1D0-FCD8-4A51-B7F6-CCAD3F73A56A}" destId="{C05F7F32-0955-4A69-AD79-7F359A3D75C9}" srcOrd="2" destOrd="0" parTransId="{B9FE47EB-333E-4E70-992F-63C263EE2387}" sibTransId="{B00C5C01-0063-4C34-BE5B-F6F61F944FA7}"/>
    <dgm:cxn modelId="{59B9D5FD-8A31-4E54-81CB-BCD6437CEAFF}" type="presOf" srcId="{FC4FC1D0-FCD8-4A51-B7F6-CCAD3F73A56A}" destId="{AD1FBDDF-ECD3-4586-BCCE-353620B5DAE2}" srcOrd="0" destOrd="0" presId="urn:microsoft.com/office/officeart/2005/8/layout/arrow2"/>
    <dgm:cxn modelId="{26881142-FA58-4DB1-965B-F74173891AFF}" type="presParOf" srcId="{AD1FBDDF-ECD3-4586-BCCE-353620B5DAE2}" destId="{557FE515-B3D5-4CCB-A5E0-A166CB423C3A}" srcOrd="0" destOrd="0" presId="urn:microsoft.com/office/officeart/2005/8/layout/arrow2"/>
    <dgm:cxn modelId="{0842091E-2C4E-4D57-A9A1-230A426FC63D}" type="presParOf" srcId="{AD1FBDDF-ECD3-4586-BCCE-353620B5DAE2}" destId="{AD202FF0-F58F-471D-BEE1-D024B9F5715F}" srcOrd="1" destOrd="0" presId="urn:microsoft.com/office/officeart/2005/8/layout/arrow2"/>
    <dgm:cxn modelId="{42B5344D-3F89-487E-8B10-CFEFF56651D1}" type="presParOf" srcId="{AD202FF0-F58F-471D-BEE1-D024B9F5715F}" destId="{1F03B2BA-0E66-46EF-BC7D-912A8CC160A7}" srcOrd="0" destOrd="0" presId="urn:microsoft.com/office/officeart/2005/8/layout/arrow2"/>
    <dgm:cxn modelId="{5E4DBB5B-749B-4941-927A-01C520DBAF7B}" type="presParOf" srcId="{AD202FF0-F58F-471D-BEE1-D024B9F5715F}" destId="{160F8740-6091-456F-AB34-4D8F1DFD0325}" srcOrd="1" destOrd="0" presId="urn:microsoft.com/office/officeart/2005/8/layout/arrow2"/>
    <dgm:cxn modelId="{0FD17295-7902-490C-AF0C-AF2679A11C1B}" type="presParOf" srcId="{AD202FF0-F58F-471D-BEE1-D024B9F5715F}" destId="{893B89AD-B262-4D5D-A6F3-977F89E12031}" srcOrd="2" destOrd="0" presId="urn:microsoft.com/office/officeart/2005/8/layout/arrow2"/>
    <dgm:cxn modelId="{BA3097F1-2B2E-4169-97B2-B0A1F0AA4A48}" type="presParOf" srcId="{AD202FF0-F58F-471D-BEE1-D024B9F5715F}" destId="{7D71949A-6ACA-494B-8CCF-57A9AAFEB8EF}" srcOrd="3" destOrd="0" presId="urn:microsoft.com/office/officeart/2005/8/layout/arrow2"/>
    <dgm:cxn modelId="{7545539F-EEC4-42C2-9858-C3B887ADA3AD}" type="presParOf" srcId="{AD202FF0-F58F-471D-BEE1-D024B9F5715F}" destId="{0AE98855-C34F-4680-A43A-2748149CA9DD}" srcOrd="4" destOrd="0" presId="urn:microsoft.com/office/officeart/2005/8/layout/arrow2"/>
    <dgm:cxn modelId="{AF04052D-8853-4004-8654-6CEB7D809317}" type="presParOf" srcId="{AD202FF0-F58F-471D-BEE1-D024B9F5715F}" destId="{01D80124-5C9F-47EB-AAB7-38F19F73755B}" srcOrd="5" destOrd="0" presId="urn:microsoft.com/office/officeart/2005/8/layout/arrow2"/>
    <dgm:cxn modelId="{15F7A6D8-3D78-4459-8D42-BE1C52D38F08}" type="presParOf" srcId="{AD202FF0-F58F-471D-BEE1-D024B9F5715F}" destId="{B2B42BA1-1275-4B56-BAF8-4153E7CF2C47}" srcOrd="6" destOrd="0" presId="urn:microsoft.com/office/officeart/2005/8/layout/arrow2"/>
    <dgm:cxn modelId="{8EE9D5EF-D475-4BB5-907A-69B6E72C3065}" type="presParOf" srcId="{AD202FF0-F58F-471D-BEE1-D024B9F5715F}" destId="{94022A7C-4114-43B4-BFB1-C60469BCA06E}"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63E57E4-597D-435D-98B3-D195B9D24715}"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pPr rtl="1"/>
          <a:endParaRPr lang="ar-SA"/>
        </a:p>
      </dgm:t>
    </dgm:pt>
    <dgm:pt modelId="{2E2B3583-4D60-4BF2-A4DB-078C0619A6F0}">
      <dgm:prSet/>
      <dgm:spPr/>
      <dgm:t>
        <a:bodyPr/>
        <a:lstStyle/>
        <a:p>
          <a:pPr rtl="1"/>
          <a:r>
            <a:rPr lang="ar-SA" dirty="0"/>
            <a:t>الإفشاء - شخص غير مخول يمكنه الوصول إلى معلوماتك.</a:t>
          </a:r>
        </a:p>
      </dgm:t>
    </dgm:pt>
    <dgm:pt modelId="{2ECA0337-CC0D-426D-BA68-B8067E8F9137}" type="parTrans" cxnId="{F62D9C24-789E-42A3-943A-756CF102B7E1}">
      <dgm:prSet/>
      <dgm:spPr/>
      <dgm:t>
        <a:bodyPr/>
        <a:lstStyle/>
        <a:p>
          <a:pPr rtl="1"/>
          <a:endParaRPr lang="ar-SA"/>
        </a:p>
      </dgm:t>
    </dgm:pt>
    <dgm:pt modelId="{785B7DF7-087B-4A48-A47D-96569AF55F36}" type="sibTrans" cxnId="{F62D9C24-789E-42A3-943A-756CF102B7E1}">
      <dgm:prSet/>
      <dgm:spPr/>
      <dgm:t>
        <a:bodyPr/>
        <a:lstStyle/>
        <a:p>
          <a:pPr rtl="1"/>
          <a:endParaRPr lang="ar-SA"/>
        </a:p>
      </dgm:t>
    </dgm:pt>
    <dgm:pt modelId="{891087A5-7801-4FC8-AF11-B8E790DE884E}">
      <dgm:prSet/>
      <dgm:spPr/>
      <dgm:t>
        <a:bodyPr/>
        <a:lstStyle/>
        <a:p>
          <a:pPr rtl="1"/>
          <a:r>
            <a:rPr lang="ar-SA" dirty="0"/>
            <a:t>التعديل - تم تغيير بياناتك.</a:t>
          </a:r>
        </a:p>
      </dgm:t>
    </dgm:pt>
    <dgm:pt modelId="{072CA92D-7F26-484E-8E45-96E999FECE77}" type="parTrans" cxnId="{92860717-B375-44C1-88CA-85C9ECFD8558}">
      <dgm:prSet/>
      <dgm:spPr/>
      <dgm:t>
        <a:bodyPr/>
        <a:lstStyle/>
        <a:p>
          <a:pPr rtl="1"/>
          <a:endParaRPr lang="ar-SA"/>
        </a:p>
      </dgm:t>
    </dgm:pt>
    <dgm:pt modelId="{971425F2-5ACA-45DE-ADDA-18907DF8097F}" type="sibTrans" cxnId="{92860717-B375-44C1-88CA-85C9ECFD8558}">
      <dgm:prSet/>
      <dgm:spPr/>
      <dgm:t>
        <a:bodyPr/>
        <a:lstStyle/>
        <a:p>
          <a:pPr rtl="1"/>
          <a:endParaRPr lang="ar-SA"/>
        </a:p>
      </dgm:t>
    </dgm:pt>
    <dgm:pt modelId="{0C01872A-4D7B-4937-A510-DF8F813808C0}">
      <dgm:prSet/>
      <dgm:spPr/>
      <dgm:t>
        <a:bodyPr/>
        <a:lstStyle/>
        <a:p>
          <a:pPr rtl="1"/>
          <a:r>
            <a:rPr lang="ar-SA" dirty="0"/>
            <a:t>التدمير - تم تدمير بياناتك أو أنظمتك أو أصبح الوصول إليها غير ممكن.</a:t>
          </a:r>
        </a:p>
      </dgm:t>
    </dgm:pt>
    <dgm:pt modelId="{B8109A9D-EE76-431B-BE71-6ED946D2363A}" type="parTrans" cxnId="{EA54957F-AC6F-4C01-86BC-985AA3984F57}">
      <dgm:prSet/>
      <dgm:spPr/>
      <dgm:t>
        <a:bodyPr/>
        <a:lstStyle/>
        <a:p>
          <a:pPr rtl="1"/>
          <a:endParaRPr lang="ar-SA"/>
        </a:p>
      </dgm:t>
    </dgm:pt>
    <dgm:pt modelId="{7D83AFCD-CBB2-4327-AF91-B40E83983F8F}" type="sibTrans" cxnId="{EA54957F-AC6F-4C01-86BC-985AA3984F57}">
      <dgm:prSet/>
      <dgm:spPr/>
      <dgm:t>
        <a:bodyPr/>
        <a:lstStyle/>
        <a:p>
          <a:pPr rtl="1"/>
          <a:endParaRPr lang="ar-SA"/>
        </a:p>
      </dgm:t>
    </dgm:pt>
    <dgm:pt modelId="{D9527C0D-03E1-4016-8673-447A934AE12C}" type="pres">
      <dgm:prSet presAssocID="{563E57E4-597D-435D-98B3-D195B9D24715}" presName="compositeShape" presStyleCnt="0">
        <dgm:presLayoutVars>
          <dgm:dir/>
          <dgm:resizeHandles/>
        </dgm:presLayoutVars>
      </dgm:prSet>
      <dgm:spPr/>
    </dgm:pt>
    <dgm:pt modelId="{F2C0CA95-4FB4-4D1C-B9F9-A6D747CCB54A}" type="pres">
      <dgm:prSet presAssocID="{563E57E4-597D-435D-98B3-D195B9D24715}" presName="pyramid" presStyleLbl="node1" presStyleIdx="0" presStyleCnt="1" custScaleX="105253"/>
      <dgm:spPr/>
    </dgm:pt>
    <dgm:pt modelId="{1897D190-387C-4B7D-B387-58C1D75795C8}" type="pres">
      <dgm:prSet presAssocID="{563E57E4-597D-435D-98B3-D195B9D24715}" presName="theList" presStyleCnt="0"/>
      <dgm:spPr/>
    </dgm:pt>
    <dgm:pt modelId="{C813901F-E376-407C-BBC9-FF5DA7D69691}" type="pres">
      <dgm:prSet presAssocID="{2E2B3583-4D60-4BF2-A4DB-078C0619A6F0}" presName="aNode" presStyleLbl="fgAcc1" presStyleIdx="0" presStyleCnt="3" custScaleX="160283">
        <dgm:presLayoutVars>
          <dgm:bulletEnabled val="1"/>
        </dgm:presLayoutVars>
      </dgm:prSet>
      <dgm:spPr/>
    </dgm:pt>
    <dgm:pt modelId="{666731B0-86E0-4886-8683-514AC536BEBA}" type="pres">
      <dgm:prSet presAssocID="{2E2B3583-4D60-4BF2-A4DB-078C0619A6F0}" presName="aSpace" presStyleCnt="0"/>
      <dgm:spPr/>
    </dgm:pt>
    <dgm:pt modelId="{33BA9C3B-EDD5-4E31-B2A9-01DCD971B91B}" type="pres">
      <dgm:prSet presAssocID="{891087A5-7801-4FC8-AF11-B8E790DE884E}" presName="aNode" presStyleLbl="fgAcc1" presStyleIdx="1" presStyleCnt="3" custScaleX="160283">
        <dgm:presLayoutVars>
          <dgm:bulletEnabled val="1"/>
        </dgm:presLayoutVars>
      </dgm:prSet>
      <dgm:spPr/>
    </dgm:pt>
    <dgm:pt modelId="{64DA457C-0BB0-40A9-82F2-AFF49DBAA6BA}" type="pres">
      <dgm:prSet presAssocID="{891087A5-7801-4FC8-AF11-B8E790DE884E}" presName="aSpace" presStyleCnt="0"/>
      <dgm:spPr/>
    </dgm:pt>
    <dgm:pt modelId="{C73F0A4B-838A-4577-8793-D0F302CD76D0}" type="pres">
      <dgm:prSet presAssocID="{0C01872A-4D7B-4937-A510-DF8F813808C0}" presName="aNode" presStyleLbl="fgAcc1" presStyleIdx="2" presStyleCnt="3" custScaleX="160283">
        <dgm:presLayoutVars>
          <dgm:bulletEnabled val="1"/>
        </dgm:presLayoutVars>
      </dgm:prSet>
      <dgm:spPr/>
    </dgm:pt>
    <dgm:pt modelId="{89B041D1-14DF-4BED-9C0E-1C3AC7C554D4}" type="pres">
      <dgm:prSet presAssocID="{0C01872A-4D7B-4937-A510-DF8F813808C0}" presName="aSpace" presStyleCnt="0"/>
      <dgm:spPr/>
    </dgm:pt>
  </dgm:ptLst>
  <dgm:cxnLst>
    <dgm:cxn modelId="{92860717-B375-44C1-88CA-85C9ECFD8558}" srcId="{563E57E4-597D-435D-98B3-D195B9D24715}" destId="{891087A5-7801-4FC8-AF11-B8E790DE884E}" srcOrd="1" destOrd="0" parTransId="{072CA92D-7F26-484E-8E45-96E999FECE77}" sibTransId="{971425F2-5ACA-45DE-ADDA-18907DF8097F}"/>
    <dgm:cxn modelId="{F62D9C24-789E-42A3-943A-756CF102B7E1}" srcId="{563E57E4-597D-435D-98B3-D195B9D24715}" destId="{2E2B3583-4D60-4BF2-A4DB-078C0619A6F0}" srcOrd="0" destOrd="0" parTransId="{2ECA0337-CC0D-426D-BA68-B8067E8F9137}" sibTransId="{785B7DF7-087B-4A48-A47D-96569AF55F36}"/>
    <dgm:cxn modelId="{116D233C-C51A-4177-9779-720402578650}" type="presOf" srcId="{891087A5-7801-4FC8-AF11-B8E790DE884E}" destId="{33BA9C3B-EDD5-4E31-B2A9-01DCD971B91B}" srcOrd="0" destOrd="0" presId="urn:microsoft.com/office/officeart/2005/8/layout/pyramid2"/>
    <dgm:cxn modelId="{A2FF4140-7A21-45A6-A58D-9970111453E5}" type="presOf" srcId="{0C01872A-4D7B-4937-A510-DF8F813808C0}" destId="{C73F0A4B-838A-4577-8793-D0F302CD76D0}" srcOrd="0" destOrd="0" presId="urn:microsoft.com/office/officeart/2005/8/layout/pyramid2"/>
    <dgm:cxn modelId="{2D09A174-DD0A-45AC-A63E-B3FF8B5F55F7}" type="presOf" srcId="{563E57E4-597D-435D-98B3-D195B9D24715}" destId="{D9527C0D-03E1-4016-8673-447A934AE12C}" srcOrd="0" destOrd="0" presId="urn:microsoft.com/office/officeart/2005/8/layout/pyramid2"/>
    <dgm:cxn modelId="{EA54957F-AC6F-4C01-86BC-985AA3984F57}" srcId="{563E57E4-597D-435D-98B3-D195B9D24715}" destId="{0C01872A-4D7B-4937-A510-DF8F813808C0}" srcOrd="2" destOrd="0" parTransId="{B8109A9D-EE76-431B-BE71-6ED946D2363A}" sibTransId="{7D83AFCD-CBB2-4327-AF91-B40E83983F8F}"/>
    <dgm:cxn modelId="{0997A38B-9828-4CC6-8177-01E66BCB131C}" type="presOf" srcId="{2E2B3583-4D60-4BF2-A4DB-078C0619A6F0}" destId="{C813901F-E376-407C-BBC9-FF5DA7D69691}" srcOrd="0" destOrd="0" presId="urn:microsoft.com/office/officeart/2005/8/layout/pyramid2"/>
    <dgm:cxn modelId="{804D9868-0122-4C9A-A826-D2E115936B61}" type="presParOf" srcId="{D9527C0D-03E1-4016-8673-447A934AE12C}" destId="{F2C0CA95-4FB4-4D1C-B9F9-A6D747CCB54A}" srcOrd="0" destOrd="0" presId="urn:microsoft.com/office/officeart/2005/8/layout/pyramid2"/>
    <dgm:cxn modelId="{A7BA0175-B700-428E-AA81-C6B6F68A002E}" type="presParOf" srcId="{D9527C0D-03E1-4016-8673-447A934AE12C}" destId="{1897D190-387C-4B7D-B387-58C1D75795C8}" srcOrd="1" destOrd="0" presId="urn:microsoft.com/office/officeart/2005/8/layout/pyramid2"/>
    <dgm:cxn modelId="{3170F65B-8194-47B1-B23E-59B680E9D7BC}" type="presParOf" srcId="{1897D190-387C-4B7D-B387-58C1D75795C8}" destId="{C813901F-E376-407C-BBC9-FF5DA7D69691}" srcOrd="0" destOrd="0" presId="urn:microsoft.com/office/officeart/2005/8/layout/pyramid2"/>
    <dgm:cxn modelId="{28420E91-85E6-4B15-9BC9-36B2E41183CC}" type="presParOf" srcId="{1897D190-387C-4B7D-B387-58C1D75795C8}" destId="{666731B0-86E0-4886-8683-514AC536BEBA}" srcOrd="1" destOrd="0" presId="urn:microsoft.com/office/officeart/2005/8/layout/pyramid2"/>
    <dgm:cxn modelId="{D3740B2D-F9E8-4DE2-9925-5EED187B7D78}" type="presParOf" srcId="{1897D190-387C-4B7D-B387-58C1D75795C8}" destId="{33BA9C3B-EDD5-4E31-B2A9-01DCD971B91B}" srcOrd="2" destOrd="0" presId="urn:microsoft.com/office/officeart/2005/8/layout/pyramid2"/>
    <dgm:cxn modelId="{EC0AB6A9-9157-4ED4-B39B-522AD7DA1892}" type="presParOf" srcId="{1897D190-387C-4B7D-B387-58C1D75795C8}" destId="{64DA457C-0BB0-40A9-82F2-AFF49DBAA6BA}" srcOrd="3" destOrd="0" presId="urn:microsoft.com/office/officeart/2005/8/layout/pyramid2"/>
    <dgm:cxn modelId="{99D45257-601A-4A62-90D9-93A9964AE4B5}" type="presParOf" srcId="{1897D190-387C-4B7D-B387-58C1D75795C8}" destId="{C73F0A4B-838A-4577-8793-D0F302CD76D0}" srcOrd="4" destOrd="0" presId="urn:microsoft.com/office/officeart/2005/8/layout/pyramid2"/>
    <dgm:cxn modelId="{14435364-E8D7-4CDE-A5CB-0142F61ED8C8}" type="presParOf" srcId="{1897D190-387C-4B7D-B387-58C1D75795C8}" destId="{89B041D1-14DF-4BED-9C0E-1C3AC7C554D4}"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6DE688A-74BB-427C-9811-1CB4F937DE8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pPr rtl="1"/>
          <a:endParaRPr lang="ar-SA"/>
        </a:p>
      </dgm:t>
    </dgm:pt>
    <dgm:pt modelId="{E381CE73-EE59-499F-96E3-D3BEFE3C5BDD}">
      <dgm:prSet phldrT="[نص]"/>
      <dgm:spPr/>
      <dgm:t>
        <a:bodyPr/>
        <a:lstStyle/>
        <a:p>
          <a:pPr rtl="1"/>
          <a:r>
            <a:rPr lang="en-US" dirty="0"/>
            <a:t>Attacks</a:t>
          </a:r>
          <a:endParaRPr lang="ar-SA" dirty="0"/>
        </a:p>
      </dgm:t>
    </dgm:pt>
    <dgm:pt modelId="{62623C7B-A7C3-4407-BA00-95C15D5F9FC3}" type="parTrans" cxnId="{B470B2D4-D8B2-4EAB-82AC-EB43F2E4052C}">
      <dgm:prSet/>
      <dgm:spPr/>
      <dgm:t>
        <a:bodyPr/>
        <a:lstStyle/>
        <a:p>
          <a:pPr rtl="1"/>
          <a:endParaRPr lang="ar-SA"/>
        </a:p>
      </dgm:t>
    </dgm:pt>
    <dgm:pt modelId="{BA4E01A7-A796-44A5-AA58-C87C9DADE0B7}" type="sibTrans" cxnId="{B470B2D4-D8B2-4EAB-82AC-EB43F2E4052C}">
      <dgm:prSet/>
      <dgm:spPr/>
      <dgm:t>
        <a:bodyPr/>
        <a:lstStyle/>
        <a:p>
          <a:pPr rtl="1"/>
          <a:endParaRPr lang="ar-SA"/>
        </a:p>
      </dgm:t>
    </dgm:pt>
    <dgm:pt modelId="{18920259-1ABD-4A80-83DF-39BDBA8A9E1B}">
      <dgm:prSet phldrT="[نص]"/>
      <dgm:spPr/>
      <dgm:t>
        <a:bodyPr/>
        <a:lstStyle/>
        <a:p>
          <a:pPr rtl="1"/>
          <a:r>
            <a:rPr lang="ar-SA" dirty="0"/>
            <a:t>داخلي </a:t>
          </a:r>
          <a:r>
            <a:rPr lang="en-US" dirty="0"/>
            <a:t>(internal attack)</a:t>
          </a:r>
          <a:endParaRPr lang="ar-SA" dirty="0"/>
        </a:p>
      </dgm:t>
    </dgm:pt>
    <dgm:pt modelId="{0CD20518-3006-47E0-9B4B-00E30A99089A}" type="parTrans" cxnId="{AA35DDAA-FD9A-4589-A774-D16F13627A6C}">
      <dgm:prSet/>
      <dgm:spPr/>
      <dgm:t>
        <a:bodyPr/>
        <a:lstStyle/>
        <a:p>
          <a:pPr rtl="1"/>
          <a:endParaRPr lang="ar-SA"/>
        </a:p>
      </dgm:t>
    </dgm:pt>
    <dgm:pt modelId="{5FBA3182-0C06-4E1E-BC12-1F4B03CEC0C9}" type="sibTrans" cxnId="{AA35DDAA-FD9A-4589-A774-D16F13627A6C}">
      <dgm:prSet/>
      <dgm:spPr/>
      <dgm:t>
        <a:bodyPr/>
        <a:lstStyle/>
        <a:p>
          <a:pPr rtl="1"/>
          <a:endParaRPr lang="ar-SA"/>
        </a:p>
      </dgm:t>
    </dgm:pt>
    <dgm:pt modelId="{2B4F6D3A-25B3-4780-B83E-D406A5E80673}">
      <dgm:prSet phldrT="[نص]"/>
      <dgm:spPr/>
      <dgm:t>
        <a:bodyPr/>
        <a:lstStyle/>
        <a:p>
          <a:pPr rtl="1"/>
          <a:r>
            <a:rPr lang="ar-SA" b="0" i="0" dirty="0"/>
            <a:t>- هجوم يبدأه شخص داخل محيط الأمان ("من الداخل") ، </a:t>
          </a:r>
        </a:p>
        <a:p>
          <a:pPr rtl="1"/>
          <a:r>
            <a:rPr lang="ar-SA" b="0" i="0" dirty="0"/>
            <a:t>-  مصرح له بالوصول إلى موارد النظام ولكنه يستخدمها بطريقة لا يوافق عليها أولئك الذين منحوا الترخيص.</a:t>
          </a:r>
          <a:endParaRPr lang="ar-SA" dirty="0"/>
        </a:p>
      </dgm:t>
    </dgm:pt>
    <dgm:pt modelId="{A534F9C9-D05E-4754-A6DA-D7A5AF36A492}" type="parTrans" cxnId="{37775B69-BC57-4862-AE2C-BF9F9BA9C765}">
      <dgm:prSet/>
      <dgm:spPr/>
      <dgm:t>
        <a:bodyPr/>
        <a:lstStyle/>
        <a:p>
          <a:pPr rtl="1"/>
          <a:endParaRPr lang="ar-SA"/>
        </a:p>
      </dgm:t>
    </dgm:pt>
    <dgm:pt modelId="{D6D837E8-37EA-4D92-BD32-61FAEA36855F}" type="sibTrans" cxnId="{37775B69-BC57-4862-AE2C-BF9F9BA9C765}">
      <dgm:prSet/>
      <dgm:spPr/>
      <dgm:t>
        <a:bodyPr/>
        <a:lstStyle/>
        <a:p>
          <a:pPr rtl="1"/>
          <a:endParaRPr lang="ar-SA"/>
        </a:p>
      </dgm:t>
    </dgm:pt>
    <dgm:pt modelId="{35637ACB-0534-42EC-A41F-7097EE7E507F}">
      <dgm:prSet phldrT="[نص]"/>
      <dgm:spPr/>
      <dgm:t>
        <a:bodyPr/>
        <a:lstStyle/>
        <a:p>
          <a:pPr rtl="1"/>
          <a:r>
            <a:rPr lang="ar-SA" dirty="0"/>
            <a:t>خارجي(</a:t>
          </a:r>
          <a:r>
            <a:rPr lang="en-US" dirty="0"/>
            <a:t>external attack</a:t>
          </a:r>
          <a:r>
            <a:rPr lang="ar-SA" dirty="0"/>
            <a:t>)</a:t>
          </a:r>
        </a:p>
      </dgm:t>
    </dgm:pt>
    <dgm:pt modelId="{802BF52F-6610-4555-91EE-8002092B25CE}" type="parTrans" cxnId="{B79626BB-F2B0-484D-8F14-085A2F20F90E}">
      <dgm:prSet/>
      <dgm:spPr/>
      <dgm:t>
        <a:bodyPr/>
        <a:lstStyle/>
        <a:p>
          <a:pPr rtl="1"/>
          <a:endParaRPr lang="ar-SA"/>
        </a:p>
      </dgm:t>
    </dgm:pt>
    <dgm:pt modelId="{933D7DD2-A81A-407E-BE20-04A6CA06F7D1}" type="sibTrans" cxnId="{B79626BB-F2B0-484D-8F14-085A2F20F90E}">
      <dgm:prSet/>
      <dgm:spPr/>
      <dgm:t>
        <a:bodyPr/>
        <a:lstStyle/>
        <a:p>
          <a:pPr rtl="1"/>
          <a:endParaRPr lang="ar-SA"/>
        </a:p>
      </dgm:t>
    </dgm:pt>
    <dgm:pt modelId="{3BB2A455-231C-46A3-A232-D67EF7D7FAAA}">
      <dgm:prSet phldrT="[نص]"/>
      <dgm:spPr/>
      <dgm:t>
        <a:bodyPr/>
        <a:lstStyle/>
        <a:p>
          <a:pPr rtl="1"/>
          <a:r>
            <a:rPr lang="ar-SA" dirty="0"/>
            <a:t>منظم (</a:t>
          </a:r>
          <a:r>
            <a:rPr lang="en-US" dirty="0"/>
            <a:t>structured attack </a:t>
          </a:r>
          <a:r>
            <a:rPr lang="ar-SA" dirty="0"/>
            <a:t>)</a:t>
          </a:r>
        </a:p>
      </dgm:t>
    </dgm:pt>
    <dgm:pt modelId="{FD8EEB54-86CD-4C5B-BCB8-1E01DC230ADE}" type="parTrans" cxnId="{35910D16-6032-467D-85CE-50F1525219D8}">
      <dgm:prSet/>
      <dgm:spPr/>
      <dgm:t>
        <a:bodyPr/>
        <a:lstStyle/>
        <a:p>
          <a:pPr rtl="1"/>
          <a:endParaRPr lang="ar-SA"/>
        </a:p>
      </dgm:t>
    </dgm:pt>
    <dgm:pt modelId="{76329C46-1E9E-48C6-AAED-3BA660D50D2B}" type="sibTrans" cxnId="{35910D16-6032-467D-85CE-50F1525219D8}">
      <dgm:prSet/>
      <dgm:spPr/>
      <dgm:t>
        <a:bodyPr/>
        <a:lstStyle/>
        <a:p>
          <a:pPr rtl="1"/>
          <a:endParaRPr lang="ar-SA"/>
        </a:p>
      </dgm:t>
    </dgm:pt>
    <dgm:pt modelId="{5A55949E-A324-421A-8B63-46D6C58E9213}">
      <dgm:prSet phldrT="[نص]"/>
      <dgm:spPr/>
      <dgm:t>
        <a:bodyPr/>
        <a:lstStyle/>
        <a:p>
          <a:pPr rtl="1"/>
          <a:r>
            <a:rPr lang="ar-SA" dirty="0"/>
            <a:t>- يبدأه شخص </a:t>
          </a:r>
          <a:r>
            <a:rPr lang="ar-SA" b="0" i="0" dirty="0"/>
            <a:t>من خارج المحيط، من قبل مستخدم غير مصرح به أو غير شرعي للنظام ("خارجي"). في الإنترنت</a:t>
          </a:r>
        </a:p>
        <a:p>
          <a:pPr rtl="1"/>
          <a:r>
            <a:rPr lang="ar-SA" b="0" i="0" dirty="0"/>
            <a:t>-  يتراوح المهاجمون الخارجيون المحتملون بين المحتالين الهواة والمجرمين المنظمين والإرهابيين الدوليين والحكومات المعادية.</a:t>
          </a:r>
          <a:endParaRPr lang="ar-SA" dirty="0"/>
        </a:p>
      </dgm:t>
    </dgm:pt>
    <dgm:pt modelId="{62FAE7CA-C918-4197-9DE1-4F8081F3EAE1}" type="parTrans" cxnId="{CB7841A2-86AD-4146-AA46-8A8E30EA1E29}">
      <dgm:prSet/>
      <dgm:spPr/>
      <dgm:t>
        <a:bodyPr/>
        <a:lstStyle/>
        <a:p>
          <a:pPr rtl="1"/>
          <a:endParaRPr lang="ar-SA"/>
        </a:p>
      </dgm:t>
    </dgm:pt>
    <dgm:pt modelId="{95F38C12-0394-434B-9375-BB29E8B0C47A}" type="sibTrans" cxnId="{CB7841A2-86AD-4146-AA46-8A8E30EA1E29}">
      <dgm:prSet/>
      <dgm:spPr/>
      <dgm:t>
        <a:bodyPr/>
        <a:lstStyle/>
        <a:p>
          <a:pPr rtl="1"/>
          <a:endParaRPr lang="ar-SA"/>
        </a:p>
      </dgm:t>
    </dgm:pt>
    <dgm:pt modelId="{1CA04DAC-E32E-4F35-9E1A-BEA7311B3FEC}">
      <dgm:prSet phldrT="[نص]"/>
      <dgm:spPr/>
      <dgm:t>
        <a:bodyPr/>
        <a:lstStyle/>
        <a:p>
          <a:pPr algn="r" rtl="1">
            <a:buFont typeface="Wingdings" panose="05000000000000000000" pitchFamily="2" charset="2"/>
            <a:buChar char="ü"/>
          </a:pPr>
          <a:r>
            <a:rPr lang="ar-SA" b="0" i="0" dirty="0"/>
            <a:t>- الجاني يعرف بالضبط ما يفعله </a:t>
          </a:r>
        </a:p>
        <a:p>
          <a:pPr algn="r" rtl="1">
            <a:buFont typeface="Wingdings" panose="05000000000000000000" pitchFamily="2" charset="2"/>
            <a:buChar char="ü"/>
          </a:pPr>
          <a:r>
            <a:rPr lang="ar-SA" b="0" i="0" dirty="0"/>
            <a:t>- لديه فهم كامل لعواقب أفعاله.</a:t>
          </a:r>
        </a:p>
        <a:p>
          <a:pPr algn="r" rtl="1">
            <a:buFont typeface="Wingdings" panose="05000000000000000000" pitchFamily="2" charset="2"/>
            <a:buChar char="ü"/>
          </a:pPr>
          <a:r>
            <a:rPr lang="ar-SA" b="0" i="0" dirty="0"/>
            <a:t>- خبير بأدوات وتقنيات القرصنة المتطورة</a:t>
          </a:r>
        </a:p>
        <a:p>
          <a:pPr algn="r" rtl="1">
            <a:buFont typeface="Wingdings" panose="05000000000000000000" pitchFamily="2" charset="2"/>
            <a:buChar char="ü"/>
          </a:pPr>
          <a:r>
            <a:rPr lang="ar-SA" b="0" i="0" dirty="0"/>
            <a:t> - لديهم هدف محدد</a:t>
          </a:r>
        </a:p>
        <a:p>
          <a:pPr algn="r" rtl="1">
            <a:buFont typeface="Wingdings" panose="05000000000000000000" pitchFamily="2" charset="2"/>
            <a:buChar char="ü"/>
          </a:pPr>
          <a:r>
            <a:rPr lang="ar-SA" b="0" i="0" dirty="0"/>
            <a:t>- مجرمين محترفين</a:t>
          </a:r>
        </a:p>
      </dgm:t>
    </dgm:pt>
    <dgm:pt modelId="{F0B068EB-EBFF-46FE-824E-27AC37F816B9}" type="parTrans" cxnId="{A033CC92-59DB-4169-A36C-A84D69287A2B}">
      <dgm:prSet/>
      <dgm:spPr/>
      <dgm:t>
        <a:bodyPr/>
        <a:lstStyle/>
        <a:p>
          <a:pPr rtl="1"/>
          <a:endParaRPr lang="ar-SA"/>
        </a:p>
      </dgm:t>
    </dgm:pt>
    <dgm:pt modelId="{F00F14C6-FBA3-4058-9E97-1B7DB3C7FDDE}" type="sibTrans" cxnId="{A033CC92-59DB-4169-A36C-A84D69287A2B}">
      <dgm:prSet/>
      <dgm:spPr/>
      <dgm:t>
        <a:bodyPr/>
        <a:lstStyle/>
        <a:p>
          <a:pPr rtl="1"/>
          <a:endParaRPr lang="ar-SA"/>
        </a:p>
      </dgm:t>
    </dgm:pt>
    <dgm:pt modelId="{92741938-D641-4020-B78E-1707E7846962}">
      <dgm:prSet/>
      <dgm:spPr/>
      <dgm:t>
        <a:bodyPr/>
        <a:lstStyle/>
        <a:p>
          <a:pPr rtl="1"/>
          <a:r>
            <a:rPr lang="ar-SA" dirty="0"/>
            <a:t>غير منظم (</a:t>
          </a:r>
          <a:r>
            <a:rPr lang="en-US" dirty="0"/>
            <a:t>unstructured attack </a:t>
          </a:r>
          <a:r>
            <a:rPr lang="ar-SA" dirty="0"/>
            <a:t>)</a:t>
          </a:r>
        </a:p>
      </dgm:t>
    </dgm:pt>
    <dgm:pt modelId="{C0046CBF-082B-411D-BD0C-90A3E7CE2496}" type="sibTrans" cxnId="{354BE9EB-60CC-4189-B6E2-4A918EAE68E9}">
      <dgm:prSet/>
      <dgm:spPr/>
      <dgm:t>
        <a:bodyPr/>
        <a:lstStyle/>
        <a:p>
          <a:pPr rtl="1"/>
          <a:endParaRPr lang="ar-SA"/>
        </a:p>
      </dgm:t>
    </dgm:pt>
    <dgm:pt modelId="{9168D105-EFF9-403B-A7FF-AC4279798473}" type="parTrans" cxnId="{354BE9EB-60CC-4189-B6E2-4A918EAE68E9}">
      <dgm:prSet/>
      <dgm:spPr/>
      <dgm:t>
        <a:bodyPr/>
        <a:lstStyle/>
        <a:p>
          <a:pPr rtl="1"/>
          <a:endParaRPr lang="ar-SA"/>
        </a:p>
      </dgm:t>
    </dgm:pt>
    <dgm:pt modelId="{6BD970F1-99D4-437C-B2EF-7ADCDF76C549}">
      <dgm:prSet/>
      <dgm:spPr/>
      <dgm:t>
        <a:bodyPr/>
        <a:lstStyle/>
        <a:p>
          <a:pPr rtl="1"/>
          <a:r>
            <a:rPr lang="ar-SA" b="0" i="0" dirty="0"/>
            <a:t>-  فرد لديه القليل من المعرفة والخبرة.</a:t>
          </a:r>
        </a:p>
        <a:p>
          <a:pPr rtl="1"/>
          <a:r>
            <a:rPr lang="ar-SA" b="0" i="0" dirty="0"/>
            <a:t>-  قد لا يكون لديهم أيضًا دافع محدد للهجوم ، أو شعور بخطورة الجريمة التي يرتكبونها.</a:t>
          </a:r>
        </a:p>
        <a:p>
          <a:pPr rtl="1"/>
          <a:r>
            <a:rPr lang="ar-SA" b="0" i="0" dirty="0"/>
            <a:t>-   عشوائي  </a:t>
          </a:r>
          <a:endParaRPr lang="ar-SA" dirty="0"/>
        </a:p>
      </dgm:t>
    </dgm:pt>
    <dgm:pt modelId="{1CA4299F-8460-45C0-91FC-04587136C778}" type="parTrans" cxnId="{BA1C8E65-1ACE-4465-99C4-7CE2070FF1F6}">
      <dgm:prSet/>
      <dgm:spPr/>
      <dgm:t>
        <a:bodyPr/>
        <a:lstStyle/>
        <a:p>
          <a:pPr rtl="1"/>
          <a:endParaRPr lang="ar-SA"/>
        </a:p>
      </dgm:t>
    </dgm:pt>
    <dgm:pt modelId="{E5A04719-7A98-47AA-83D5-07FA7D267BFE}" type="sibTrans" cxnId="{BA1C8E65-1ACE-4465-99C4-7CE2070FF1F6}">
      <dgm:prSet/>
      <dgm:spPr/>
      <dgm:t>
        <a:bodyPr/>
        <a:lstStyle/>
        <a:p>
          <a:pPr rtl="1"/>
          <a:endParaRPr lang="ar-SA"/>
        </a:p>
      </dgm:t>
    </dgm:pt>
    <dgm:pt modelId="{3F58C36D-2569-4322-9368-404370BACD27}" type="pres">
      <dgm:prSet presAssocID="{86DE688A-74BB-427C-9811-1CB4F937DE82}" presName="Name0" presStyleCnt="0">
        <dgm:presLayoutVars>
          <dgm:chPref val="1"/>
          <dgm:dir val="rev"/>
          <dgm:animOne val="branch"/>
          <dgm:animLvl val="lvl"/>
          <dgm:resizeHandles/>
        </dgm:presLayoutVars>
      </dgm:prSet>
      <dgm:spPr/>
    </dgm:pt>
    <dgm:pt modelId="{84208066-F73E-4DED-A90C-A43B51DFFA9A}" type="pres">
      <dgm:prSet presAssocID="{E381CE73-EE59-499F-96E3-D3BEFE3C5BDD}" presName="vertOne" presStyleCnt="0"/>
      <dgm:spPr/>
    </dgm:pt>
    <dgm:pt modelId="{F386443E-DC22-4C28-B4A0-F47760AC3F9A}" type="pres">
      <dgm:prSet presAssocID="{E381CE73-EE59-499F-96E3-D3BEFE3C5BDD}" presName="txOne" presStyleLbl="node0" presStyleIdx="0" presStyleCnt="1">
        <dgm:presLayoutVars>
          <dgm:chPref val="3"/>
        </dgm:presLayoutVars>
      </dgm:prSet>
      <dgm:spPr/>
    </dgm:pt>
    <dgm:pt modelId="{4C16C159-7CE4-416D-A025-9D0BAC145FD5}" type="pres">
      <dgm:prSet presAssocID="{E381CE73-EE59-499F-96E3-D3BEFE3C5BDD}" presName="parTransOne" presStyleCnt="0"/>
      <dgm:spPr/>
    </dgm:pt>
    <dgm:pt modelId="{576139D6-62DE-4FDB-B52D-E9D2BB5A4F61}" type="pres">
      <dgm:prSet presAssocID="{E381CE73-EE59-499F-96E3-D3BEFE3C5BDD}" presName="horzOne" presStyleCnt="0"/>
      <dgm:spPr/>
    </dgm:pt>
    <dgm:pt modelId="{DB48E0F6-D87E-4817-B79E-B42525543784}" type="pres">
      <dgm:prSet presAssocID="{18920259-1ABD-4A80-83DF-39BDBA8A9E1B}" presName="vertTwo" presStyleCnt="0"/>
      <dgm:spPr/>
    </dgm:pt>
    <dgm:pt modelId="{BFACA8C4-B919-455B-84BF-857BF2801F1A}" type="pres">
      <dgm:prSet presAssocID="{18920259-1ABD-4A80-83DF-39BDBA8A9E1B}" presName="txTwo" presStyleLbl="node2" presStyleIdx="0" presStyleCnt="4">
        <dgm:presLayoutVars>
          <dgm:chPref val="3"/>
        </dgm:presLayoutVars>
      </dgm:prSet>
      <dgm:spPr/>
    </dgm:pt>
    <dgm:pt modelId="{8E47EB1B-9D51-49BC-ACBC-D5594EDE9282}" type="pres">
      <dgm:prSet presAssocID="{18920259-1ABD-4A80-83DF-39BDBA8A9E1B}" presName="parTransTwo" presStyleCnt="0"/>
      <dgm:spPr/>
    </dgm:pt>
    <dgm:pt modelId="{671A64F8-A56A-4FDC-8607-B121DDDD77E8}" type="pres">
      <dgm:prSet presAssocID="{18920259-1ABD-4A80-83DF-39BDBA8A9E1B}" presName="horzTwo" presStyleCnt="0"/>
      <dgm:spPr/>
    </dgm:pt>
    <dgm:pt modelId="{AA0AA042-34AF-4FC1-9199-F090EC06A73A}" type="pres">
      <dgm:prSet presAssocID="{2B4F6D3A-25B3-4780-B83E-D406A5E80673}" presName="vertThree" presStyleCnt="0"/>
      <dgm:spPr/>
    </dgm:pt>
    <dgm:pt modelId="{F47A3551-D800-4A26-BF1C-30D009EB546A}" type="pres">
      <dgm:prSet presAssocID="{2B4F6D3A-25B3-4780-B83E-D406A5E80673}" presName="txThree" presStyleLbl="node3" presStyleIdx="0" presStyleCnt="4">
        <dgm:presLayoutVars>
          <dgm:chPref val="3"/>
        </dgm:presLayoutVars>
      </dgm:prSet>
      <dgm:spPr/>
    </dgm:pt>
    <dgm:pt modelId="{8105ACF7-5EE4-492F-8534-BD34452540E3}" type="pres">
      <dgm:prSet presAssocID="{2B4F6D3A-25B3-4780-B83E-D406A5E80673}" presName="horzThree" presStyleCnt="0"/>
      <dgm:spPr/>
    </dgm:pt>
    <dgm:pt modelId="{6C5A2F8E-3563-4679-BCD8-02336EFE276A}" type="pres">
      <dgm:prSet presAssocID="{5FBA3182-0C06-4E1E-BC12-1F4B03CEC0C9}" presName="sibSpaceTwo" presStyleCnt="0"/>
      <dgm:spPr/>
    </dgm:pt>
    <dgm:pt modelId="{597534DB-72FA-46AD-86D1-A2393A52762A}" type="pres">
      <dgm:prSet presAssocID="{35637ACB-0534-42EC-A41F-7097EE7E507F}" presName="vertTwo" presStyleCnt="0"/>
      <dgm:spPr/>
    </dgm:pt>
    <dgm:pt modelId="{A8FB8D14-0821-451C-BFF4-8514195A2F81}" type="pres">
      <dgm:prSet presAssocID="{35637ACB-0534-42EC-A41F-7097EE7E507F}" presName="txTwo" presStyleLbl="node2" presStyleIdx="1" presStyleCnt="4">
        <dgm:presLayoutVars>
          <dgm:chPref val="3"/>
        </dgm:presLayoutVars>
      </dgm:prSet>
      <dgm:spPr/>
    </dgm:pt>
    <dgm:pt modelId="{8C930C07-757C-454A-ACFB-FD5F10DDED04}" type="pres">
      <dgm:prSet presAssocID="{35637ACB-0534-42EC-A41F-7097EE7E507F}" presName="parTransTwo" presStyleCnt="0"/>
      <dgm:spPr/>
    </dgm:pt>
    <dgm:pt modelId="{C78B346E-72E2-4647-BB62-6E1197322A6B}" type="pres">
      <dgm:prSet presAssocID="{35637ACB-0534-42EC-A41F-7097EE7E507F}" presName="horzTwo" presStyleCnt="0"/>
      <dgm:spPr/>
    </dgm:pt>
    <dgm:pt modelId="{E6FC25C7-0CF0-4149-9038-633F522FABA0}" type="pres">
      <dgm:prSet presAssocID="{5A55949E-A324-421A-8B63-46D6C58E9213}" presName="vertThree" presStyleCnt="0"/>
      <dgm:spPr/>
    </dgm:pt>
    <dgm:pt modelId="{48090A5F-64B5-46A3-8D6A-88A3BFE30320}" type="pres">
      <dgm:prSet presAssocID="{5A55949E-A324-421A-8B63-46D6C58E9213}" presName="txThree" presStyleLbl="node3" presStyleIdx="1" presStyleCnt="4">
        <dgm:presLayoutVars>
          <dgm:chPref val="3"/>
        </dgm:presLayoutVars>
      </dgm:prSet>
      <dgm:spPr/>
    </dgm:pt>
    <dgm:pt modelId="{AD4AF0D7-5ECB-4BF4-A69A-3EEBFA1F6686}" type="pres">
      <dgm:prSet presAssocID="{5A55949E-A324-421A-8B63-46D6C58E9213}" presName="horzThree" presStyleCnt="0"/>
      <dgm:spPr/>
    </dgm:pt>
    <dgm:pt modelId="{D1714AF0-F0CB-48C8-BF5E-50386D162528}" type="pres">
      <dgm:prSet presAssocID="{933D7DD2-A81A-407E-BE20-04A6CA06F7D1}" presName="sibSpaceTwo" presStyleCnt="0"/>
      <dgm:spPr/>
    </dgm:pt>
    <dgm:pt modelId="{BF271D23-CEB1-4D6D-98F7-7EEFF81FFBB1}" type="pres">
      <dgm:prSet presAssocID="{3BB2A455-231C-46A3-A232-D67EF7D7FAAA}" presName="vertTwo" presStyleCnt="0"/>
      <dgm:spPr/>
    </dgm:pt>
    <dgm:pt modelId="{65295E6D-CC50-4813-8B6E-3BA98D6B2908}" type="pres">
      <dgm:prSet presAssocID="{3BB2A455-231C-46A3-A232-D67EF7D7FAAA}" presName="txTwo" presStyleLbl="node2" presStyleIdx="2" presStyleCnt="4">
        <dgm:presLayoutVars>
          <dgm:chPref val="3"/>
        </dgm:presLayoutVars>
      </dgm:prSet>
      <dgm:spPr/>
    </dgm:pt>
    <dgm:pt modelId="{0D763C39-EDAF-489E-AB65-C3733463B863}" type="pres">
      <dgm:prSet presAssocID="{3BB2A455-231C-46A3-A232-D67EF7D7FAAA}" presName="parTransTwo" presStyleCnt="0"/>
      <dgm:spPr/>
    </dgm:pt>
    <dgm:pt modelId="{DA7C5A59-8DBC-4D85-B635-5D9D4F110D96}" type="pres">
      <dgm:prSet presAssocID="{3BB2A455-231C-46A3-A232-D67EF7D7FAAA}" presName="horzTwo" presStyleCnt="0"/>
      <dgm:spPr/>
    </dgm:pt>
    <dgm:pt modelId="{8CE6FD16-733C-4621-B174-6A4971446DD1}" type="pres">
      <dgm:prSet presAssocID="{1CA04DAC-E32E-4F35-9E1A-BEA7311B3FEC}" presName="vertThree" presStyleCnt="0"/>
      <dgm:spPr/>
    </dgm:pt>
    <dgm:pt modelId="{533F82FC-B71F-411D-A532-6E5CA76EEFDE}" type="pres">
      <dgm:prSet presAssocID="{1CA04DAC-E32E-4F35-9E1A-BEA7311B3FEC}" presName="txThree" presStyleLbl="node3" presStyleIdx="2" presStyleCnt="4">
        <dgm:presLayoutVars>
          <dgm:chPref val="3"/>
        </dgm:presLayoutVars>
      </dgm:prSet>
      <dgm:spPr/>
    </dgm:pt>
    <dgm:pt modelId="{F42A54B1-F66F-41B6-BC7E-C397B32B7E7A}" type="pres">
      <dgm:prSet presAssocID="{1CA04DAC-E32E-4F35-9E1A-BEA7311B3FEC}" presName="horzThree" presStyleCnt="0"/>
      <dgm:spPr/>
    </dgm:pt>
    <dgm:pt modelId="{4380882F-C9C8-485C-BE94-02C929E15FD8}" type="pres">
      <dgm:prSet presAssocID="{76329C46-1E9E-48C6-AAED-3BA660D50D2B}" presName="sibSpaceTwo" presStyleCnt="0"/>
      <dgm:spPr/>
    </dgm:pt>
    <dgm:pt modelId="{6F8626A5-3489-428C-9887-40BA587C64A5}" type="pres">
      <dgm:prSet presAssocID="{92741938-D641-4020-B78E-1707E7846962}" presName="vertTwo" presStyleCnt="0"/>
      <dgm:spPr/>
    </dgm:pt>
    <dgm:pt modelId="{E5931231-D6FF-4DD7-BE83-DAC4CA3E5295}" type="pres">
      <dgm:prSet presAssocID="{92741938-D641-4020-B78E-1707E7846962}" presName="txTwo" presStyleLbl="node2" presStyleIdx="3" presStyleCnt="4">
        <dgm:presLayoutVars>
          <dgm:chPref val="3"/>
        </dgm:presLayoutVars>
      </dgm:prSet>
      <dgm:spPr/>
    </dgm:pt>
    <dgm:pt modelId="{1F2B53F0-25E9-4AC4-8FBB-720A64B2F982}" type="pres">
      <dgm:prSet presAssocID="{92741938-D641-4020-B78E-1707E7846962}" presName="parTransTwo" presStyleCnt="0"/>
      <dgm:spPr/>
    </dgm:pt>
    <dgm:pt modelId="{ACF4F682-D6D0-4F03-B05F-03D4DB868C82}" type="pres">
      <dgm:prSet presAssocID="{92741938-D641-4020-B78E-1707E7846962}" presName="horzTwo" presStyleCnt="0"/>
      <dgm:spPr/>
    </dgm:pt>
    <dgm:pt modelId="{E3584C11-DE46-4077-A765-8813D576B237}" type="pres">
      <dgm:prSet presAssocID="{6BD970F1-99D4-437C-B2EF-7ADCDF76C549}" presName="vertThree" presStyleCnt="0"/>
      <dgm:spPr/>
    </dgm:pt>
    <dgm:pt modelId="{F48F1312-86F6-43FD-8EFE-5E5A35C7EE29}" type="pres">
      <dgm:prSet presAssocID="{6BD970F1-99D4-437C-B2EF-7ADCDF76C549}" presName="txThree" presStyleLbl="node3" presStyleIdx="3" presStyleCnt="4">
        <dgm:presLayoutVars>
          <dgm:chPref val="3"/>
        </dgm:presLayoutVars>
      </dgm:prSet>
      <dgm:spPr/>
    </dgm:pt>
    <dgm:pt modelId="{525EBA2A-DC37-456B-8771-FDD2744AD678}" type="pres">
      <dgm:prSet presAssocID="{6BD970F1-99D4-437C-B2EF-7ADCDF76C549}" presName="horzThree" presStyleCnt="0"/>
      <dgm:spPr/>
    </dgm:pt>
  </dgm:ptLst>
  <dgm:cxnLst>
    <dgm:cxn modelId="{35910D16-6032-467D-85CE-50F1525219D8}" srcId="{E381CE73-EE59-499F-96E3-D3BEFE3C5BDD}" destId="{3BB2A455-231C-46A3-A232-D67EF7D7FAAA}" srcOrd="2" destOrd="0" parTransId="{FD8EEB54-86CD-4C5B-BCB8-1E01DC230ADE}" sibTransId="{76329C46-1E9E-48C6-AAED-3BA660D50D2B}"/>
    <dgm:cxn modelId="{15129A23-7793-48D5-A4E2-29EA9AF55274}" type="presOf" srcId="{6BD970F1-99D4-437C-B2EF-7ADCDF76C549}" destId="{F48F1312-86F6-43FD-8EFE-5E5A35C7EE29}" srcOrd="0" destOrd="0" presId="urn:microsoft.com/office/officeart/2005/8/layout/hierarchy4"/>
    <dgm:cxn modelId="{75173529-DD2F-49BE-AE7D-869F4DA8C82B}" type="presOf" srcId="{18920259-1ABD-4A80-83DF-39BDBA8A9E1B}" destId="{BFACA8C4-B919-455B-84BF-857BF2801F1A}" srcOrd="0" destOrd="0" presId="urn:microsoft.com/office/officeart/2005/8/layout/hierarchy4"/>
    <dgm:cxn modelId="{26E0C45C-A94D-4A79-9039-EB09F8397C97}" type="presOf" srcId="{E381CE73-EE59-499F-96E3-D3BEFE3C5BDD}" destId="{F386443E-DC22-4C28-B4A0-F47760AC3F9A}" srcOrd="0" destOrd="0" presId="urn:microsoft.com/office/officeart/2005/8/layout/hierarchy4"/>
    <dgm:cxn modelId="{BA1C8E65-1ACE-4465-99C4-7CE2070FF1F6}" srcId="{92741938-D641-4020-B78E-1707E7846962}" destId="{6BD970F1-99D4-437C-B2EF-7ADCDF76C549}" srcOrd="0" destOrd="0" parTransId="{1CA4299F-8460-45C0-91FC-04587136C778}" sibTransId="{E5A04719-7A98-47AA-83D5-07FA7D267BFE}"/>
    <dgm:cxn modelId="{37775B69-BC57-4862-AE2C-BF9F9BA9C765}" srcId="{18920259-1ABD-4A80-83DF-39BDBA8A9E1B}" destId="{2B4F6D3A-25B3-4780-B83E-D406A5E80673}" srcOrd="0" destOrd="0" parTransId="{A534F9C9-D05E-4754-A6DA-D7A5AF36A492}" sibTransId="{D6D837E8-37EA-4D92-BD32-61FAEA36855F}"/>
    <dgm:cxn modelId="{90007E8B-6433-4B91-ACBE-E7B744FFCEC3}" type="presOf" srcId="{35637ACB-0534-42EC-A41F-7097EE7E507F}" destId="{A8FB8D14-0821-451C-BFF4-8514195A2F81}" srcOrd="0" destOrd="0" presId="urn:microsoft.com/office/officeart/2005/8/layout/hierarchy4"/>
    <dgm:cxn modelId="{A033CC92-59DB-4169-A36C-A84D69287A2B}" srcId="{3BB2A455-231C-46A3-A232-D67EF7D7FAAA}" destId="{1CA04DAC-E32E-4F35-9E1A-BEA7311B3FEC}" srcOrd="0" destOrd="0" parTransId="{F0B068EB-EBFF-46FE-824E-27AC37F816B9}" sibTransId="{F00F14C6-FBA3-4058-9E97-1B7DB3C7FDDE}"/>
    <dgm:cxn modelId="{40297699-75DA-442E-9287-13738BEA52C2}" type="presOf" srcId="{2B4F6D3A-25B3-4780-B83E-D406A5E80673}" destId="{F47A3551-D800-4A26-BF1C-30D009EB546A}" srcOrd="0" destOrd="0" presId="urn:microsoft.com/office/officeart/2005/8/layout/hierarchy4"/>
    <dgm:cxn modelId="{CB7841A2-86AD-4146-AA46-8A8E30EA1E29}" srcId="{35637ACB-0534-42EC-A41F-7097EE7E507F}" destId="{5A55949E-A324-421A-8B63-46D6C58E9213}" srcOrd="0" destOrd="0" parTransId="{62FAE7CA-C918-4197-9DE1-4F8081F3EAE1}" sibTransId="{95F38C12-0394-434B-9375-BB29E8B0C47A}"/>
    <dgm:cxn modelId="{AA35DDAA-FD9A-4589-A774-D16F13627A6C}" srcId="{E381CE73-EE59-499F-96E3-D3BEFE3C5BDD}" destId="{18920259-1ABD-4A80-83DF-39BDBA8A9E1B}" srcOrd="0" destOrd="0" parTransId="{0CD20518-3006-47E0-9B4B-00E30A99089A}" sibTransId="{5FBA3182-0C06-4E1E-BC12-1F4B03CEC0C9}"/>
    <dgm:cxn modelId="{B79626BB-F2B0-484D-8F14-085A2F20F90E}" srcId="{E381CE73-EE59-499F-96E3-D3BEFE3C5BDD}" destId="{35637ACB-0534-42EC-A41F-7097EE7E507F}" srcOrd="1" destOrd="0" parTransId="{802BF52F-6610-4555-91EE-8002092B25CE}" sibTransId="{933D7DD2-A81A-407E-BE20-04A6CA06F7D1}"/>
    <dgm:cxn modelId="{C8C46BBC-CF0D-40DB-B03C-329FB85BC560}" type="presOf" srcId="{86DE688A-74BB-427C-9811-1CB4F937DE82}" destId="{3F58C36D-2569-4322-9368-404370BACD27}" srcOrd="0" destOrd="0" presId="urn:microsoft.com/office/officeart/2005/8/layout/hierarchy4"/>
    <dgm:cxn modelId="{B470B2D4-D8B2-4EAB-82AC-EB43F2E4052C}" srcId="{86DE688A-74BB-427C-9811-1CB4F937DE82}" destId="{E381CE73-EE59-499F-96E3-D3BEFE3C5BDD}" srcOrd="0" destOrd="0" parTransId="{62623C7B-A7C3-4407-BA00-95C15D5F9FC3}" sibTransId="{BA4E01A7-A796-44A5-AA58-C87C9DADE0B7}"/>
    <dgm:cxn modelId="{1DC334E7-75F0-486D-B4B0-4F57B7A19E5B}" type="presOf" srcId="{92741938-D641-4020-B78E-1707E7846962}" destId="{E5931231-D6FF-4DD7-BE83-DAC4CA3E5295}" srcOrd="0" destOrd="0" presId="urn:microsoft.com/office/officeart/2005/8/layout/hierarchy4"/>
    <dgm:cxn modelId="{354BE9EB-60CC-4189-B6E2-4A918EAE68E9}" srcId="{E381CE73-EE59-499F-96E3-D3BEFE3C5BDD}" destId="{92741938-D641-4020-B78E-1707E7846962}" srcOrd="3" destOrd="0" parTransId="{9168D105-EFF9-403B-A7FF-AC4279798473}" sibTransId="{C0046CBF-082B-411D-BD0C-90A3E7CE2496}"/>
    <dgm:cxn modelId="{734EEBFA-8976-4A97-BB72-9B90E18B05B6}" type="presOf" srcId="{3BB2A455-231C-46A3-A232-D67EF7D7FAAA}" destId="{65295E6D-CC50-4813-8B6E-3BA98D6B2908}" srcOrd="0" destOrd="0" presId="urn:microsoft.com/office/officeart/2005/8/layout/hierarchy4"/>
    <dgm:cxn modelId="{BA7AD9FB-4F6D-446D-9ABB-0DD15DB7907B}" type="presOf" srcId="{5A55949E-A324-421A-8B63-46D6C58E9213}" destId="{48090A5F-64B5-46A3-8D6A-88A3BFE30320}" srcOrd="0" destOrd="0" presId="urn:microsoft.com/office/officeart/2005/8/layout/hierarchy4"/>
    <dgm:cxn modelId="{FA4A1FFE-4009-48FA-B66B-40B585589884}" type="presOf" srcId="{1CA04DAC-E32E-4F35-9E1A-BEA7311B3FEC}" destId="{533F82FC-B71F-411D-A532-6E5CA76EEFDE}" srcOrd="0" destOrd="0" presId="urn:microsoft.com/office/officeart/2005/8/layout/hierarchy4"/>
    <dgm:cxn modelId="{2580F54D-003C-44A7-83B6-5BFAD50AC9C0}" type="presParOf" srcId="{3F58C36D-2569-4322-9368-404370BACD27}" destId="{84208066-F73E-4DED-A90C-A43B51DFFA9A}" srcOrd="0" destOrd="0" presId="urn:microsoft.com/office/officeart/2005/8/layout/hierarchy4"/>
    <dgm:cxn modelId="{46BB20FA-49D7-4405-98AA-6C8DED29047A}" type="presParOf" srcId="{84208066-F73E-4DED-A90C-A43B51DFFA9A}" destId="{F386443E-DC22-4C28-B4A0-F47760AC3F9A}" srcOrd="0" destOrd="0" presId="urn:microsoft.com/office/officeart/2005/8/layout/hierarchy4"/>
    <dgm:cxn modelId="{0211FA36-1AE2-4408-8F59-719AE264A1D7}" type="presParOf" srcId="{84208066-F73E-4DED-A90C-A43B51DFFA9A}" destId="{4C16C159-7CE4-416D-A025-9D0BAC145FD5}" srcOrd="1" destOrd="0" presId="urn:microsoft.com/office/officeart/2005/8/layout/hierarchy4"/>
    <dgm:cxn modelId="{B7F71A21-A712-467C-BACA-E21E914DD79A}" type="presParOf" srcId="{84208066-F73E-4DED-A90C-A43B51DFFA9A}" destId="{576139D6-62DE-4FDB-B52D-E9D2BB5A4F61}" srcOrd="2" destOrd="0" presId="urn:microsoft.com/office/officeart/2005/8/layout/hierarchy4"/>
    <dgm:cxn modelId="{2023E8B3-9644-406D-9BC7-320D7458835C}" type="presParOf" srcId="{576139D6-62DE-4FDB-B52D-E9D2BB5A4F61}" destId="{DB48E0F6-D87E-4817-B79E-B42525543784}" srcOrd="0" destOrd="0" presId="urn:microsoft.com/office/officeart/2005/8/layout/hierarchy4"/>
    <dgm:cxn modelId="{225509A0-9F29-4B26-A2F7-865FFF07BBA9}" type="presParOf" srcId="{DB48E0F6-D87E-4817-B79E-B42525543784}" destId="{BFACA8C4-B919-455B-84BF-857BF2801F1A}" srcOrd="0" destOrd="0" presId="urn:microsoft.com/office/officeart/2005/8/layout/hierarchy4"/>
    <dgm:cxn modelId="{B0CCE141-FCB6-467B-AC45-FD1BAA80AA75}" type="presParOf" srcId="{DB48E0F6-D87E-4817-B79E-B42525543784}" destId="{8E47EB1B-9D51-49BC-ACBC-D5594EDE9282}" srcOrd="1" destOrd="0" presId="urn:microsoft.com/office/officeart/2005/8/layout/hierarchy4"/>
    <dgm:cxn modelId="{8C63E4A3-5CED-4859-AFA4-A5709905FF64}" type="presParOf" srcId="{DB48E0F6-D87E-4817-B79E-B42525543784}" destId="{671A64F8-A56A-4FDC-8607-B121DDDD77E8}" srcOrd="2" destOrd="0" presId="urn:microsoft.com/office/officeart/2005/8/layout/hierarchy4"/>
    <dgm:cxn modelId="{ADD6C2BE-5AD3-4CC5-A7B3-ADC7E52473F5}" type="presParOf" srcId="{671A64F8-A56A-4FDC-8607-B121DDDD77E8}" destId="{AA0AA042-34AF-4FC1-9199-F090EC06A73A}" srcOrd="0" destOrd="0" presId="urn:microsoft.com/office/officeart/2005/8/layout/hierarchy4"/>
    <dgm:cxn modelId="{D72DDF86-51C5-442E-B262-9DB3E3936E89}" type="presParOf" srcId="{AA0AA042-34AF-4FC1-9199-F090EC06A73A}" destId="{F47A3551-D800-4A26-BF1C-30D009EB546A}" srcOrd="0" destOrd="0" presId="urn:microsoft.com/office/officeart/2005/8/layout/hierarchy4"/>
    <dgm:cxn modelId="{71AEAD91-C489-4D2A-A99D-91C05C4D466D}" type="presParOf" srcId="{AA0AA042-34AF-4FC1-9199-F090EC06A73A}" destId="{8105ACF7-5EE4-492F-8534-BD34452540E3}" srcOrd="1" destOrd="0" presId="urn:microsoft.com/office/officeart/2005/8/layout/hierarchy4"/>
    <dgm:cxn modelId="{37369250-455D-42F8-B645-6BF6131A2F79}" type="presParOf" srcId="{576139D6-62DE-4FDB-B52D-E9D2BB5A4F61}" destId="{6C5A2F8E-3563-4679-BCD8-02336EFE276A}" srcOrd="1" destOrd="0" presId="urn:microsoft.com/office/officeart/2005/8/layout/hierarchy4"/>
    <dgm:cxn modelId="{061A234B-1D92-467B-A830-269DC5CC0C5F}" type="presParOf" srcId="{576139D6-62DE-4FDB-B52D-E9D2BB5A4F61}" destId="{597534DB-72FA-46AD-86D1-A2393A52762A}" srcOrd="2" destOrd="0" presId="urn:microsoft.com/office/officeart/2005/8/layout/hierarchy4"/>
    <dgm:cxn modelId="{1983D011-8527-41A0-8B9B-B9D42E1E58C5}" type="presParOf" srcId="{597534DB-72FA-46AD-86D1-A2393A52762A}" destId="{A8FB8D14-0821-451C-BFF4-8514195A2F81}" srcOrd="0" destOrd="0" presId="urn:microsoft.com/office/officeart/2005/8/layout/hierarchy4"/>
    <dgm:cxn modelId="{DA7ADD67-12AD-4191-982B-7B88B7F3A69C}" type="presParOf" srcId="{597534DB-72FA-46AD-86D1-A2393A52762A}" destId="{8C930C07-757C-454A-ACFB-FD5F10DDED04}" srcOrd="1" destOrd="0" presId="urn:microsoft.com/office/officeart/2005/8/layout/hierarchy4"/>
    <dgm:cxn modelId="{272EC2DA-1C4F-4C94-9375-DC335766049B}" type="presParOf" srcId="{597534DB-72FA-46AD-86D1-A2393A52762A}" destId="{C78B346E-72E2-4647-BB62-6E1197322A6B}" srcOrd="2" destOrd="0" presId="urn:microsoft.com/office/officeart/2005/8/layout/hierarchy4"/>
    <dgm:cxn modelId="{737449E2-31E7-415E-B296-052DA312C1C2}" type="presParOf" srcId="{C78B346E-72E2-4647-BB62-6E1197322A6B}" destId="{E6FC25C7-0CF0-4149-9038-633F522FABA0}" srcOrd="0" destOrd="0" presId="urn:microsoft.com/office/officeart/2005/8/layout/hierarchy4"/>
    <dgm:cxn modelId="{CDFDCFBE-44B3-46F3-AA0B-DDC4A2F34EEA}" type="presParOf" srcId="{E6FC25C7-0CF0-4149-9038-633F522FABA0}" destId="{48090A5F-64B5-46A3-8D6A-88A3BFE30320}" srcOrd="0" destOrd="0" presId="urn:microsoft.com/office/officeart/2005/8/layout/hierarchy4"/>
    <dgm:cxn modelId="{95D3B8E3-9510-4422-BDD4-AC2E202C30E2}" type="presParOf" srcId="{E6FC25C7-0CF0-4149-9038-633F522FABA0}" destId="{AD4AF0D7-5ECB-4BF4-A69A-3EEBFA1F6686}" srcOrd="1" destOrd="0" presId="urn:microsoft.com/office/officeart/2005/8/layout/hierarchy4"/>
    <dgm:cxn modelId="{4B90C938-E915-406A-9F2F-C05134E1DAB3}" type="presParOf" srcId="{576139D6-62DE-4FDB-B52D-E9D2BB5A4F61}" destId="{D1714AF0-F0CB-48C8-BF5E-50386D162528}" srcOrd="3" destOrd="0" presId="urn:microsoft.com/office/officeart/2005/8/layout/hierarchy4"/>
    <dgm:cxn modelId="{5F63D59A-B329-42BA-8235-12D9305FE400}" type="presParOf" srcId="{576139D6-62DE-4FDB-B52D-E9D2BB5A4F61}" destId="{BF271D23-CEB1-4D6D-98F7-7EEFF81FFBB1}" srcOrd="4" destOrd="0" presId="urn:microsoft.com/office/officeart/2005/8/layout/hierarchy4"/>
    <dgm:cxn modelId="{7D753B44-7915-4846-A72D-C6820EA588DD}" type="presParOf" srcId="{BF271D23-CEB1-4D6D-98F7-7EEFF81FFBB1}" destId="{65295E6D-CC50-4813-8B6E-3BA98D6B2908}" srcOrd="0" destOrd="0" presId="urn:microsoft.com/office/officeart/2005/8/layout/hierarchy4"/>
    <dgm:cxn modelId="{5D25B331-14B3-4C11-9D68-3D53D663FFE0}" type="presParOf" srcId="{BF271D23-CEB1-4D6D-98F7-7EEFF81FFBB1}" destId="{0D763C39-EDAF-489E-AB65-C3733463B863}" srcOrd="1" destOrd="0" presId="urn:microsoft.com/office/officeart/2005/8/layout/hierarchy4"/>
    <dgm:cxn modelId="{5BF4D6CA-E663-4268-BEF4-1E27DF34C972}" type="presParOf" srcId="{BF271D23-CEB1-4D6D-98F7-7EEFF81FFBB1}" destId="{DA7C5A59-8DBC-4D85-B635-5D9D4F110D96}" srcOrd="2" destOrd="0" presId="urn:microsoft.com/office/officeart/2005/8/layout/hierarchy4"/>
    <dgm:cxn modelId="{B52E160F-47D0-4158-A217-B47314E7FFE1}" type="presParOf" srcId="{DA7C5A59-8DBC-4D85-B635-5D9D4F110D96}" destId="{8CE6FD16-733C-4621-B174-6A4971446DD1}" srcOrd="0" destOrd="0" presId="urn:microsoft.com/office/officeart/2005/8/layout/hierarchy4"/>
    <dgm:cxn modelId="{8A309305-0A10-4F6B-A4F3-1F7F162E5469}" type="presParOf" srcId="{8CE6FD16-733C-4621-B174-6A4971446DD1}" destId="{533F82FC-B71F-411D-A532-6E5CA76EEFDE}" srcOrd="0" destOrd="0" presId="urn:microsoft.com/office/officeart/2005/8/layout/hierarchy4"/>
    <dgm:cxn modelId="{1B691B1F-603B-42C7-8A61-F49398FFAE6C}" type="presParOf" srcId="{8CE6FD16-733C-4621-B174-6A4971446DD1}" destId="{F42A54B1-F66F-41B6-BC7E-C397B32B7E7A}" srcOrd="1" destOrd="0" presId="urn:microsoft.com/office/officeart/2005/8/layout/hierarchy4"/>
    <dgm:cxn modelId="{8B6CA0A9-ED76-4A5E-87BF-46EC6EB08B16}" type="presParOf" srcId="{576139D6-62DE-4FDB-B52D-E9D2BB5A4F61}" destId="{4380882F-C9C8-485C-BE94-02C929E15FD8}" srcOrd="5" destOrd="0" presId="urn:microsoft.com/office/officeart/2005/8/layout/hierarchy4"/>
    <dgm:cxn modelId="{EC12E6D7-0AFB-4115-B1BF-8B084411EF15}" type="presParOf" srcId="{576139D6-62DE-4FDB-B52D-E9D2BB5A4F61}" destId="{6F8626A5-3489-428C-9887-40BA587C64A5}" srcOrd="6" destOrd="0" presId="urn:microsoft.com/office/officeart/2005/8/layout/hierarchy4"/>
    <dgm:cxn modelId="{62927165-0EBA-4143-AC13-55B427F969B7}" type="presParOf" srcId="{6F8626A5-3489-428C-9887-40BA587C64A5}" destId="{E5931231-D6FF-4DD7-BE83-DAC4CA3E5295}" srcOrd="0" destOrd="0" presId="urn:microsoft.com/office/officeart/2005/8/layout/hierarchy4"/>
    <dgm:cxn modelId="{B2ABAA16-F1AB-479C-8842-83698595192A}" type="presParOf" srcId="{6F8626A5-3489-428C-9887-40BA587C64A5}" destId="{1F2B53F0-25E9-4AC4-8FBB-720A64B2F982}" srcOrd="1" destOrd="0" presId="urn:microsoft.com/office/officeart/2005/8/layout/hierarchy4"/>
    <dgm:cxn modelId="{A80306A2-E614-4F11-8963-A0083922C417}" type="presParOf" srcId="{6F8626A5-3489-428C-9887-40BA587C64A5}" destId="{ACF4F682-D6D0-4F03-B05F-03D4DB868C82}" srcOrd="2" destOrd="0" presId="urn:microsoft.com/office/officeart/2005/8/layout/hierarchy4"/>
    <dgm:cxn modelId="{A825CD64-4F6B-4643-AD87-D5A8BD81F55B}" type="presParOf" srcId="{ACF4F682-D6D0-4F03-B05F-03D4DB868C82}" destId="{E3584C11-DE46-4077-A765-8813D576B237}" srcOrd="0" destOrd="0" presId="urn:microsoft.com/office/officeart/2005/8/layout/hierarchy4"/>
    <dgm:cxn modelId="{124B53C9-2DE0-479F-86EC-AF055ADEE9DD}" type="presParOf" srcId="{E3584C11-DE46-4077-A765-8813D576B237}" destId="{F48F1312-86F6-43FD-8EFE-5E5A35C7EE29}" srcOrd="0" destOrd="0" presId="urn:microsoft.com/office/officeart/2005/8/layout/hierarchy4"/>
    <dgm:cxn modelId="{6F0BC5AF-C96E-4866-AD9E-EA7F2E2B900C}" type="presParOf" srcId="{E3584C11-DE46-4077-A765-8813D576B237}" destId="{525EBA2A-DC37-456B-8771-FDD2744AD67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54DC9D-6250-44EF-B579-C95F7AB6C00C}" type="doc">
      <dgm:prSet loTypeId="urn:microsoft.com/office/officeart/2005/8/layout/hList3" loCatId="list" qsTypeId="urn:microsoft.com/office/officeart/2005/8/quickstyle/simple1" qsCatId="simple" csTypeId="urn:microsoft.com/office/officeart/2005/8/colors/accent1_1" csCatId="accent1" phldr="1"/>
      <dgm:spPr/>
      <dgm:t>
        <a:bodyPr/>
        <a:lstStyle/>
        <a:p>
          <a:pPr rtl="1"/>
          <a:endParaRPr lang="ar-SA"/>
        </a:p>
      </dgm:t>
    </dgm:pt>
    <dgm:pt modelId="{AE383470-9442-4B92-8288-7100A7BCFF7F}">
      <dgm:prSet custT="1"/>
      <dgm:spPr/>
      <dgm:t>
        <a:bodyPr/>
        <a:lstStyle/>
        <a:p>
          <a:pPr rtl="1"/>
          <a:r>
            <a:rPr lang="ar-SA" sz="2800" dirty="0"/>
            <a:t>المهاجمون </a:t>
          </a:r>
          <a:r>
            <a:rPr lang="en-US" sz="2800" dirty="0"/>
            <a:t>Attackers )</a:t>
          </a:r>
          <a:r>
            <a:rPr lang="ar-SA" sz="2800" dirty="0"/>
            <a:t>)</a:t>
          </a:r>
          <a:r>
            <a:rPr lang="ar-SA" sz="1600" dirty="0"/>
            <a:t> </a:t>
          </a:r>
        </a:p>
        <a:p>
          <a:pPr rtl="1"/>
          <a:r>
            <a:rPr lang="ar-SA" sz="1600" b="1" dirty="0"/>
            <a:t>هم أفراد أو مجموعات يحاولون استغلال</a:t>
          </a:r>
          <a:r>
            <a:rPr lang="en-US" sz="1600" b="1" dirty="0"/>
            <a:t> (</a:t>
          </a:r>
          <a:r>
            <a:rPr lang="en-US" sz="1600" dirty="0"/>
            <a:t>exploit) </a:t>
          </a:r>
          <a:r>
            <a:rPr lang="en-US" sz="1600" b="1" dirty="0"/>
            <a:t> </a:t>
          </a:r>
          <a:r>
            <a:rPr lang="ar-SA" sz="1600" b="1" dirty="0"/>
            <a:t>الضعف</a:t>
          </a:r>
          <a:r>
            <a:rPr lang="en-US" sz="1600" b="1" dirty="0"/>
            <a:t>;</a:t>
          </a:r>
          <a:r>
            <a:rPr lang="ar-SA" sz="1600" b="1" dirty="0"/>
            <a:t>  لتحقيق مكاسب شخصية أو مالية.  يهتم المهاجمون بكل شيء ، بدءًا من بطاقات الائتمان وتصميمات المنتجات او أي شيء ذي قيمة.</a:t>
          </a:r>
          <a:endParaRPr lang="ar-SA" sz="2800" dirty="0"/>
        </a:p>
      </dgm:t>
    </dgm:pt>
    <dgm:pt modelId="{4F411D96-0B8F-41CF-9577-C553C164F62A}" type="parTrans" cxnId="{6A101957-FEE3-430D-86D5-26EDD8155D0C}">
      <dgm:prSet/>
      <dgm:spPr/>
      <dgm:t>
        <a:bodyPr/>
        <a:lstStyle/>
        <a:p>
          <a:pPr rtl="1"/>
          <a:endParaRPr lang="ar-SA"/>
        </a:p>
      </dgm:t>
    </dgm:pt>
    <dgm:pt modelId="{17F44CE9-A080-4E57-BCD1-711834272274}" type="sibTrans" cxnId="{6A101957-FEE3-430D-86D5-26EDD8155D0C}">
      <dgm:prSet/>
      <dgm:spPr/>
      <dgm:t>
        <a:bodyPr/>
        <a:lstStyle/>
        <a:p>
          <a:pPr rtl="1"/>
          <a:endParaRPr lang="ar-SA"/>
        </a:p>
      </dgm:t>
    </dgm:pt>
    <dgm:pt modelId="{61F6F8C7-A0B4-4D18-A194-53E8E2918618}">
      <dgm:prSet/>
      <dgm:spPr/>
      <dgm:t>
        <a:bodyPr/>
        <a:lstStyle/>
        <a:p>
          <a:pPr rtl="1"/>
          <a:r>
            <a:rPr lang="ar-SA" b="1" dirty="0"/>
            <a:t>الهواة </a:t>
          </a:r>
          <a:r>
            <a:rPr lang="en-US" dirty="0"/>
            <a:t>Amateurs </a:t>
          </a:r>
          <a:r>
            <a:rPr lang="en-US" b="1" dirty="0"/>
            <a:t>)</a:t>
          </a:r>
          <a:r>
            <a:rPr lang="ar-SA" b="1" dirty="0"/>
            <a:t> )</a:t>
          </a:r>
          <a:endParaRPr lang="ar-SA" dirty="0"/>
        </a:p>
      </dgm:t>
    </dgm:pt>
    <dgm:pt modelId="{AEC0953D-0D01-4671-9A89-BD86FE064FED}" type="parTrans" cxnId="{7662F208-F556-47C1-926F-E64037B3CE0A}">
      <dgm:prSet/>
      <dgm:spPr/>
      <dgm:t>
        <a:bodyPr/>
        <a:lstStyle/>
        <a:p>
          <a:pPr rtl="1"/>
          <a:endParaRPr lang="ar-SA"/>
        </a:p>
      </dgm:t>
    </dgm:pt>
    <dgm:pt modelId="{22750A15-8D1F-4EBD-ABEE-1EE7C08AC46E}" type="sibTrans" cxnId="{7662F208-F556-47C1-926F-E64037B3CE0A}">
      <dgm:prSet/>
      <dgm:spPr/>
      <dgm:t>
        <a:bodyPr/>
        <a:lstStyle/>
        <a:p>
          <a:pPr rtl="1"/>
          <a:endParaRPr lang="ar-SA"/>
        </a:p>
      </dgm:t>
    </dgm:pt>
    <dgm:pt modelId="{62B0C372-32A2-4F3B-8012-CEF960026EA1}">
      <dgm:prSet/>
      <dgm:spPr/>
      <dgm:t>
        <a:bodyPr/>
        <a:lstStyle/>
        <a:p>
          <a:pPr rtl="1"/>
          <a:r>
            <a:rPr lang="ar-SA" b="0" dirty="0"/>
            <a:t>يطلق على هؤلاء الأشخاص أحيانًا اسم </a:t>
          </a:r>
          <a:r>
            <a:rPr lang="en-US" b="0" dirty="0"/>
            <a:t> KiddiesScript . </a:t>
          </a:r>
          <a:endParaRPr lang="ar-SA" b="0" dirty="0"/>
        </a:p>
      </dgm:t>
    </dgm:pt>
    <dgm:pt modelId="{942DAFB6-A088-4CA8-98D7-551ED0578561}" type="parTrans" cxnId="{FABA4751-0179-44FB-96B5-926D4DEADA6F}">
      <dgm:prSet/>
      <dgm:spPr/>
      <dgm:t>
        <a:bodyPr/>
        <a:lstStyle/>
        <a:p>
          <a:pPr rtl="1"/>
          <a:endParaRPr lang="ar-SA"/>
        </a:p>
      </dgm:t>
    </dgm:pt>
    <dgm:pt modelId="{CD9202D1-83F3-449D-BD8E-C895C0D01D58}" type="sibTrans" cxnId="{FABA4751-0179-44FB-96B5-926D4DEADA6F}">
      <dgm:prSet/>
      <dgm:spPr/>
      <dgm:t>
        <a:bodyPr/>
        <a:lstStyle/>
        <a:p>
          <a:pPr rtl="1"/>
          <a:endParaRPr lang="ar-SA"/>
        </a:p>
      </dgm:t>
    </dgm:pt>
    <dgm:pt modelId="{F86100AC-302F-4D63-A479-9B15DD4D4FBB}">
      <dgm:prSet/>
      <dgm:spPr/>
      <dgm:t>
        <a:bodyPr/>
        <a:lstStyle/>
        <a:p>
          <a:pPr rtl="1"/>
          <a:r>
            <a:rPr lang="ar-SA" b="1" dirty="0"/>
            <a:t>مخترقين </a:t>
          </a:r>
          <a:r>
            <a:rPr lang="en-US" dirty="0"/>
            <a:t>Hackers </a:t>
          </a:r>
          <a:r>
            <a:rPr lang="en-US" b="1" dirty="0"/>
            <a:t>)</a:t>
          </a:r>
          <a:r>
            <a:rPr lang="ar-SA" b="1" dirty="0"/>
            <a:t> )</a:t>
          </a:r>
          <a:endParaRPr lang="ar-SA" dirty="0"/>
        </a:p>
      </dgm:t>
    </dgm:pt>
    <dgm:pt modelId="{8401B0CB-5753-4178-A6AB-E6B230D16D15}" type="parTrans" cxnId="{19BDF7A7-CDBC-4FAB-A6BE-C367BF38F1D3}">
      <dgm:prSet/>
      <dgm:spPr/>
      <dgm:t>
        <a:bodyPr/>
        <a:lstStyle/>
        <a:p>
          <a:pPr rtl="1"/>
          <a:endParaRPr lang="ar-SA"/>
        </a:p>
      </dgm:t>
    </dgm:pt>
    <dgm:pt modelId="{5FA63940-3D9D-49ED-A940-881870BECAFA}" type="sibTrans" cxnId="{19BDF7A7-CDBC-4FAB-A6BE-C367BF38F1D3}">
      <dgm:prSet/>
      <dgm:spPr/>
      <dgm:t>
        <a:bodyPr/>
        <a:lstStyle/>
        <a:p>
          <a:pPr rtl="1"/>
          <a:endParaRPr lang="ar-SA"/>
        </a:p>
      </dgm:t>
    </dgm:pt>
    <dgm:pt modelId="{9E45AB50-5A96-456B-A3CE-BB433F4F341C}">
      <dgm:prSet/>
      <dgm:spPr/>
      <dgm:t>
        <a:bodyPr/>
        <a:lstStyle/>
        <a:p>
          <a:pPr rtl="1"/>
          <a:r>
            <a:rPr lang="ar-SA" b="0" dirty="0"/>
            <a:t>هذه المجموعة من المهاجمين اقتحام أجهزة الكمبيوتر أو الشبكات للوصول.</a:t>
          </a:r>
        </a:p>
      </dgm:t>
    </dgm:pt>
    <dgm:pt modelId="{E10E367D-25ED-4364-8659-1F1F4F3EC9BC}" type="parTrans" cxnId="{878C314F-2327-4E5A-9D04-B7AD89B4D920}">
      <dgm:prSet/>
      <dgm:spPr/>
      <dgm:t>
        <a:bodyPr/>
        <a:lstStyle/>
        <a:p>
          <a:pPr rtl="1"/>
          <a:endParaRPr lang="ar-SA"/>
        </a:p>
      </dgm:t>
    </dgm:pt>
    <dgm:pt modelId="{7B70C30C-FF59-45E8-A18A-CA5437CFAE5E}" type="sibTrans" cxnId="{878C314F-2327-4E5A-9D04-B7AD89B4D920}">
      <dgm:prSet/>
      <dgm:spPr/>
      <dgm:t>
        <a:bodyPr/>
        <a:lstStyle/>
        <a:p>
          <a:pPr rtl="1"/>
          <a:endParaRPr lang="ar-SA"/>
        </a:p>
      </dgm:t>
    </dgm:pt>
    <dgm:pt modelId="{DDA58E99-682E-4B12-A7DF-66C7D512363E}">
      <dgm:prSet/>
      <dgm:spPr/>
      <dgm:t>
        <a:bodyPr/>
        <a:lstStyle/>
        <a:p>
          <a:pPr rtl="1"/>
          <a:r>
            <a:rPr lang="ar-SA" b="0" dirty="0"/>
            <a:t>يتم تصنيف هؤلاء المهاجمين على أنها قبعات بيضاء أو رمادية أو سوداء. اعتمادًا على الهدف.</a:t>
          </a:r>
        </a:p>
      </dgm:t>
    </dgm:pt>
    <dgm:pt modelId="{BC5764B6-9AF1-439C-AC42-4817AF9F6555}" type="parTrans" cxnId="{C71D4580-9B55-4C63-BAC3-0F9B57EE5FFE}">
      <dgm:prSet/>
      <dgm:spPr/>
      <dgm:t>
        <a:bodyPr/>
        <a:lstStyle/>
        <a:p>
          <a:pPr rtl="1"/>
          <a:endParaRPr lang="ar-SA"/>
        </a:p>
      </dgm:t>
    </dgm:pt>
    <dgm:pt modelId="{21357F64-23C1-4B66-8901-496EC2CC3F99}" type="sibTrans" cxnId="{C71D4580-9B55-4C63-BAC3-0F9B57EE5FFE}">
      <dgm:prSet/>
      <dgm:spPr/>
      <dgm:t>
        <a:bodyPr/>
        <a:lstStyle/>
        <a:p>
          <a:pPr rtl="1"/>
          <a:endParaRPr lang="ar-SA"/>
        </a:p>
      </dgm:t>
    </dgm:pt>
    <dgm:pt modelId="{8802A662-0B2E-4980-973E-E753603E3AFB}">
      <dgm:prSet/>
      <dgm:spPr/>
      <dgm:t>
        <a:bodyPr/>
        <a:lstStyle/>
        <a:p>
          <a:pPr rtl="1"/>
          <a:r>
            <a:rPr lang="ar-SA" b="0" dirty="0"/>
            <a:t>وهم عادة مهاجمون لديهم مهارات قليلة أو معدومة ، وغالبا ما يستخدمون الأدوات أو التعليمات الموجودة على الإنترنت لشن هجمات. البعض منهم مجرد فضول ، بينما يحاول آخرون إظهار مهاراتهم وإحداث الضرر. قد يستخدمون الأدوات الأساسية دون التعمق في الأدوات ، ولكن النتائج لا تزال مدمرة.</a:t>
          </a:r>
        </a:p>
      </dgm:t>
    </dgm:pt>
    <dgm:pt modelId="{B8D32018-AE13-4EAB-9605-6F265719ED23}" type="sibTrans" cxnId="{14DC0E97-F9B7-4EFF-AB5E-B5F05721840C}">
      <dgm:prSet/>
      <dgm:spPr/>
      <dgm:t>
        <a:bodyPr/>
        <a:lstStyle/>
        <a:p>
          <a:pPr rtl="1"/>
          <a:endParaRPr lang="ar-SA"/>
        </a:p>
      </dgm:t>
    </dgm:pt>
    <dgm:pt modelId="{7AFA01B0-1B69-41A1-ADAB-F0DB0B24ACF6}" type="parTrans" cxnId="{14DC0E97-F9B7-4EFF-AB5E-B5F05721840C}">
      <dgm:prSet/>
      <dgm:spPr/>
      <dgm:t>
        <a:bodyPr/>
        <a:lstStyle/>
        <a:p>
          <a:pPr rtl="1"/>
          <a:endParaRPr lang="ar-SA"/>
        </a:p>
      </dgm:t>
    </dgm:pt>
    <dgm:pt modelId="{6DCBA664-643B-446C-B5CE-2BF8BAE22A8B}" type="pres">
      <dgm:prSet presAssocID="{3054DC9D-6250-44EF-B579-C95F7AB6C00C}" presName="composite" presStyleCnt="0">
        <dgm:presLayoutVars>
          <dgm:chMax val="1"/>
          <dgm:dir val="rev"/>
          <dgm:resizeHandles val="exact"/>
        </dgm:presLayoutVars>
      </dgm:prSet>
      <dgm:spPr/>
    </dgm:pt>
    <dgm:pt modelId="{960A616B-638E-41EF-B8F8-89F2159ECECE}" type="pres">
      <dgm:prSet presAssocID="{AE383470-9442-4B92-8288-7100A7BCFF7F}" presName="roof" presStyleLbl="dkBgShp" presStyleIdx="0" presStyleCnt="2"/>
      <dgm:spPr/>
    </dgm:pt>
    <dgm:pt modelId="{99EB06C5-F30D-4A73-B959-F2F6F4C81FA6}" type="pres">
      <dgm:prSet presAssocID="{AE383470-9442-4B92-8288-7100A7BCFF7F}" presName="pillars" presStyleCnt="0"/>
      <dgm:spPr/>
    </dgm:pt>
    <dgm:pt modelId="{80E588B1-CD81-4A90-BEFB-7D7F38B6CDE7}" type="pres">
      <dgm:prSet presAssocID="{AE383470-9442-4B92-8288-7100A7BCFF7F}" presName="pillar1" presStyleLbl="node1" presStyleIdx="0" presStyleCnt="2">
        <dgm:presLayoutVars>
          <dgm:bulletEnabled val="1"/>
        </dgm:presLayoutVars>
      </dgm:prSet>
      <dgm:spPr/>
    </dgm:pt>
    <dgm:pt modelId="{3B7E946F-C248-41ED-9EA5-83C4A9F71C62}" type="pres">
      <dgm:prSet presAssocID="{F86100AC-302F-4D63-A479-9B15DD4D4FBB}" presName="pillarX" presStyleLbl="node1" presStyleIdx="1" presStyleCnt="2">
        <dgm:presLayoutVars>
          <dgm:bulletEnabled val="1"/>
        </dgm:presLayoutVars>
      </dgm:prSet>
      <dgm:spPr/>
    </dgm:pt>
    <dgm:pt modelId="{525DA606-0B2E-4459-8A08-EDB301D634FE}" type="pres">
      <dgm:prSet presAssocID="{AE383470-9442-4B92-8288-7100A7BCFF7F}" presName="base" presStyleLbl="dkBgShp" presStyleIdx="1" presStyleCnt="2"/>
      <dgm:spPr/>
    </dgm:pt>
  </dgm:ptLst>
  <dgm:cxnLst>
    <dgm:cxn modelId="{7662F208-F556-47C1-926F-E64037B3CE0A}" srcId="{AE383470-9442-4B92-8288-7100A7BCFF7F}" destId="{61F6F8C7-A0B4-4D18-A194-53E8E2918618}" srcOrd="0" destOrd="0" parTransId="{AEC0953D-0D01-4671-9A89-BD86FE064FED}" sibTransId="{22750A15-8D1F-4EBD-ABEE-1EE7C08AC46E}"/>
    <dgm:cxn modelId="{25C6D13E-FCBE-4928-833A-759347571EB4}" type="presOf" srcId="{61F6F8C7-A0B4-4D18-A194-53E8E2918618}" destId="{80E588B1-CD81-4A90-BEFB-7D7F38B6CDE7}" srcOrd="0" destOrd="0" presId="urn:microsoft.com/office/officeart/2005/8/layout/hList3"/>
    <dgm:cxn modelId="{D8428B40-169E-4AD9-BC2A-B3753A26E21F}" type="presOf" srcId="{62B0C372-32A2-4F3B-8012-CEF960026EA1}" destId="{80E588B1-CD81-4A90-BEFB-7D7F38B6CDE7}" srcOrd="0" destOrd="1" presId="urn:microsoft.com/office/officeart/2005/8/layout/hList3"/>
    <dgm:cxn modelId="{24796669-8F74-4C1B-BB6D-B2B48AC0FD73}" type="presOf" srcId="{3054DC9D-6250-44EF-B579-C95F7AB6C00C}" destId="{6DCBA664-643B-446C-B5CE-2BF8BAE22A8B}" srcOrd="0" destOrd="0" presId="urn:microsoft.com/office/officeart/2005/8/layout/hList3"/>
    <dgm:cxn modelId="{878C314F-2327-4E5A-9D04-B7AD89B4D920}" srcId="{F86100AC-302F-4D63-A479-9B15DD4D4FBB}" destId="{9E45AB50-5A96-456B-A3CE-BB433F4F341C}" srcOrd="0" destOrd="0" parTransId="{E10E367D-25ED-4364-8659-1F1F4F3EC9BC}" sibTransId="{7B70C30C-FF59-45E8-A18A-CA5437CFAE5E}"/>
    <dgm:cxn modelId="{AC36816F-82E8-4338-BFD0-AF396D115516}" type="presOf" srcId="{AE383470-9442-4B92-8288-7100A7BCFF7F}" destId="{960A616B-638E-41EF-B8F8-89F2159ECECE}" srcOrd="0" destOrd="0" presId="urn:microsoft.com/office/officeart/2005/8/layout/hList3"/>
    <dgm:cxn modelId="{5056A56F-1085-420D-9B5B-29BB87781A1B}" type="presOf" srcId="{DDA58E99-682E-4B12-A7DF-66C7D512363E}" destId="{3B7E946F-C248-41ED-9EA5-83C4A9F71C62}" srcOrd="0" destOrd="2" presId="urn:microsoft.com/office/officeart/2005/8/layout/hList3"/>
    <dgm:cxn modelId="{FABA4751-0179-44FB-96B5-926D4DEADA6F}" srcId="{61F6F8C7-A0B4-4D18-A194-53E8E2918618}" destId="{62B0C372-32A2-4F3B-8012-CEF960026EA1}" srcOrd="0" destOrd="0" parTransId="{942DAFB6-A088-4CA8-98D7-551ED0578561}" sibTransId="{CD9202D1-83F3-449D-BD8E-C895C0D01D58}"/>
    <dgm:cxn modelId="{6A101957-FEE3-430D-86D5-26EDD8155D0C}" srcId="{3054DC9D-6250-44EF-B579-C95F7AB6C00C}" destId="{AE383470-9442-4B92-8288-7100A7BCFF7F}" srcOrd="0" destOrd="0" parTransId="{4F411D96-0B8F-41CF-9577-C553C164F62A}" sibTransId="{17F44CE9-A080-4E57-BCD1-711834272274}"/>
    <dgm:cxn modelId="{1E7E9A78-B6D6-46D7-8258-8B2EC26A4409}" type="presOf" srcId="{9E45AB50-5A96-456B-A3CE-BB433F4F341C}" destId="{3B7E946F-C248-41ED-9EA5-83C4A9F71C62}" srcOrd="0" destOrd="1" presId="urn:microsoft.com/office/officeart/2005/8/layout/hList3"/>
    <dgm:cxn modelId="{C71D4580-9B55-4C63-BAC3-0F9B57EE5FFE}" srcId="{F86100AC-302F-4D63-A479-9B15DD4D4FBB}" destId="{DDA58E99-682E-4B12-A7DF-66C7D512363E}" srcOrd="1" destOrd="0" parTransId="{BC5764B6-9AF1-439C-AC42-4817AF9F6555}" sibTransId="{21357F64-23C1-4B66-8901-496EC2CC3F99}"/>
    <dgm:cxn modelId="{14DC0E97-F9B7-4EFF-AB5E-B5F05721840C}" srcId="{61F6F8C7-A0B4-4D18-A194-53E8E2918618}" destId="{8802A662-0B2E-4980-973E-E753603E3AFB}" srcOrd="1" destOrd="0" parTransId="{7AFA01B0-1B69-41A1-ADAB-F0DB0B24ACF6}" sibTransId="{B8D32018-AE13-4EAB-9605-6F265719ED23}"/>
    <dgm:cxn modelId="{19BDF7A7-CDBC-4FAB-A6BE-C367BF38F1D3}" srcId="{AE383470-9442-4B92-8288-7100A7BCFF7F}" destId="{F86100AC-302F-4D63-A479-9B15DD4D4FBB}" srcOrd="1" destOrd="0" parTransId="{8401B0CB-5753-4178-A6AB-E6B230D16D15}" sibTransId="{5FA63940-3D9D-49ED-A940-881870BECAFA}"/>
    <dgm:cxn modelId="{A6114ACE-703A-4C25-8607-83431C07E9C4}" type="presOf" srcId="{8802A662-0B2E-4980-973E-E753603E3AFB}" destId="{80E588B1-CD81-4A90-BEFB-7D7F38B6CDE7}" srcOrd="0" destOrd="2" presId="urn:microsoft.com/office/officeart/2005/8/layout/hList3"/>
    <dgm:cxn modelId="{28C77FFD-4ED7-4C9C-8520-C867F02799E1}" type="presOf" srcId="{F86100AC-302F-4D63-A479-9B15DD4D4FBB}" destId="{3B7E946F-C248-41ED-9EA5-83C4A9F71C62}" srcOrd="0" destOrd="0" presId="urn:microsoft.com/office/officeart/2005/8/layout/hList3"/>
    <dgm:cxn modelId="{7E557F8E-614F-4CC6-B663-B4CEC736D6EA}" type="presParOf" srcId="{6DCBA664-643B-446C-B5CE-2BF8BAE22A8B}" destId="{960A616B-638E-41EF-B8F8-89F2159ECECE}" srcOrd="0" destOrd="0" presId="urn:microsoft.com/office/officeart/2005/8/layout/hList3"/>
    <dgm:cxn modelId="{392C3893-AEBA-446E-9650-199B4BF195A8}" type="presParOf" srcId="{6DCBA664-643B-446C-B5CE-2BF8BAE22A8B}" destId="{99EB06C5-F30D-4A73-B959-F2F6F4C81FA6}" srcOrd="1" destOrd="0" presId="urn:microsoft.com/office/officeart/2005/8/layout/hList3"/>
    <dgm:cxn modelId="{5B564405-F9CE-4A2D-819C-0B2CB8A35306}" type="presParOf" srcId="{99EB06C5-F30D-4A73-B959-F2F6F4C81FA6}" destId="{80E588B1-CD81-4A90-BEFB-7D7F38B6CDE7}" srcOrd="0" destOrd="0" presId="urn:microsoft.com/office/officeart/2005/8/layout/hList3"/>
    <dgm:cxn modelId="{B2A5F249-C28C-429E-8DC1-9E3EC20E3360}" type="presParOf" srcId="{99EB06C5-F30D-4A73-B959-F2F6F4C81FA6}" destId="{3B7E946F-C248-41ED-9EA5-83C4A9F71C62}" srcOrd="1" destOrd="0" presId="urn:microsoft.com/office/officeart/2005/8/layout/hList3"/>
    <dgm:cxn modelId="{055BC303-0837-4903-8305-E77681456E68}" type="presParOf" srcId="{6DCBA664-643B-446C-B5CE-2BF8BAE22A8B}" destId="{525DA606-0B2E-4459-8A08-EDB301D634F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3B7500-1719-47F7-851F-36840CEE650F}" type="doc">
      <dgm:prSet loTypeId="urn:microsoft.com/office/officeart/2005/8/layout/hierarchy4" loCatId="hierarchy" qsTypeId="urn:microsoft.com/office/officeart/2005/8/quickstyle/simple1" qsCatId="simple" csTypeId="urn:microsoft.com/office/officeart/2005/8/colors/accent3_1" csCatId="accent3" phldr="1"/>
      <dgm:spPr/>
      <dgm:t>
        <a:bodyPr/>
        <a:lstStyle/>
        <a:p>
          <a:pPr rtl="1"/>
          <a:endParaRPr lang="ar-SA"/>
        </a:p>
      </dgm:t>
    </dgm:pt>
    <dgm:pt modelId="{ECF8691E-929E-4A00-BF52-361028E72D78}">
      <dgm:prSet custT="1"/>
      <dgm:spPr/>
      <dgm:t>
        <a:bodyPr/>
        <a:lstStyle/>
        <a:p>
          <a:pPr algn="r" rtl="1"/>
          <a:r>
            <a:rPr lang="ar-SA" sz="1800" b="1" i="0" dirty="0"/>
            <a:t> هاكر القبعة البيضاء </a:t>
          </a:r>
          <a:endParaRPr lang="ar-SA" sz="1800" dirty="0"/>
        </a:p>
      </dgm:t>
    </dgm:pt>
    <dgm:pt modelId="{7A740BED-6BA0-493C-A0B0-9F3944C01F9F}" type="parTrans" cxnId="{FBF7EA39-420E-4AF4-B443-D9A56A9C1227}">
      <dgm:prSet/>
      <dgm:spPr/>
      <dgm:t>
        <a:bodyPr/>
        <a:lstStyle/>
        <a:p>
          <a:pPr rtl="1"/>
          <a:endParaRPr lang="ar-SA"/>
        </a:p>
      </dgm:t>
    </dgm:pt>
    <dgm:pt modelId="{8D997519-94ED-4C36-8C42-03DA647B4C94}" type="sibTrans" cxnId="{FBF7EA39-420E-4AF4-B443-D9A56A9C1227}">
      <dgm:prSet/>
      <dgm:spPr/>
      <dgm:t>
        <a:bodyPr/>
        <a:lstStyle/>
        <a:p>
          <a:pPr rtl="1"/>
          <a:endParaRPr lang="ar-SA"/>
        </a:p>
      </dgm:t>
    </dgm:pt>
    <dgm:pt modelId="{169CEFA2-84C4-4D60-B1E6-E4D6703ED59B}">
      <dgm:prSet custT="1"/>
      <dgm:spPr/>
      <dgm:t>
        <a:bodyPr/>
        <a:lstStyle/>
        <a:p>
          <a:pPr algn="r" rtl="1"/>
          <a:r>
            <a:rPr lang="ar-SA" sz="1800" b="1" i="0" dirty="0"/>
            <a:t>هاكر القبعة السوداء </a:t>
          </a:r>
        </a:p>
      </dgm:t>
    </dgm:pt>
    <dgm:pt modelId="{196B5CEA-6C56-444E-92F5-141E62F66978}" type="parTrans" cxnId="{1D3EC14C-0AF7-4A32-BF16-D9BE2682D048}">
      <dgm:prSet/>
      <dgm:spPr/>
      <dgm:t>
        <a:bodyPr/>
        <a:lstStyle/>
        <a:p>
          <a:pPr rtl="1"/>
          <a:endParaRPr lang="ar-SA"/>
        </a:p>
      </dgm:t>
    </dgm:pt>
    <dgm:pt modelId="{8E4A30FA-2303-4FD2-85BC-EC49DA91741E}" type="sibTrans" cxnId="{1D3EC14C-0AF7-4A32-BF16-D9BE2682D048}">
      <dgm:prSet/>
      <dgm:spPr/>
      <dgm:t>
        <a:bodyPr/>
        <a:lstStyle/>
        <a:p>
          <a:pPr rtl="1"/>
          <a:endParaRPr lang="ar-SA"/>
        </a:p>
      </dgm:t>
    </dgm:pt>
    <dgm:pt modelId="{ADB1B500-5C3F-4764-99EC-A4FAE6A3424B}">
      <dgm:prSet custT="1"/>
      <dgm:spPr/>
      <dgm:t>
        <a:bodyPr/>
        <a:lstStyle/>
        <a:p>
          <a:pPr algn="r" rtl="1"/>
          <a:r>
            <a:rPr lang="ar-SA" sz="1800" b="1" i="0" dirty="0"/>
            <a:t> هاكر القبعة الرمادية </a:t>
          </a:r>
        </a:p>
      </dgm:t>
    </dgm:pt>
    <dgm:pt modelId="{E269CEF2-1ACD-486B-8EE0-1ED680644E20}" type="parTrans" cxnId="{A73A684A-70A6-49B0-8044-56A2C542826E}">
      <dgm:prSet/>
      <dgm:spPr/>
      <dgm:t>
        <a:bodyPr/>
        <a:lstStyle/>
        <a:p>
          <a:pPr rtl="1"/>
          <a:endParaRPr lang="ar-SA"/>
        </a:p>
      </dgm:t>
    </dgm:pt>
    <dgm:pt modelId="{1A056CDB-1294-4BE4-8781-CB08086400F6}" type="sibTrans" cxnId="{A73A684A-70A6-49B0-8044-56A2C542826E}">
      <dgm:prSet/>
      <dgm:spPr/>
      <dgm:t>
        <a:bodyPr/>
        <a:lstStyle/>
        <a:p>
          <a:pPr rtl="1"/>
          <a:endParaRPr lang="ar-SA"/>
        </a:p>
      </dgm:t>
    </dgm:pt>
    <dgm:pt modelId="{57774538-DB14-47C3-B63E-A279290451AC}">
      <dgm:prSet custT="1"/>
      <dgm:spPr/>
      <dgm:t>
        <a:bodyPr/>
        <a:lstStyle/>
        <a:p>
          <a:pPr algn="r" rtl="1"/>
          <a:r>
            <a:rPr lang="ar-SA" sz="1400" b="1" i="0" dirty="0"/>
            <a:t>غالبًا ما يشار إلى هذا النوع من هاكر على أنهم متخصصون في الأمن أو باحث في مجال الأمن</a:t>
          </a:r>
        </a:p>
        <a:p>
          <a:pPr algn="r" rtl="1"/>
          <a:r>
            <a:rPr lang="ar-SA" sz="1400" b="1" i="0" dirty="0"/>
            <a:t> يتم توظيف هؤلاء هاكر من قبل منظمة ويسمح لهم بمهاجمة منظمة للعثور على نقاط الضعف التي قد يتمكن المهاجم من استغلالها.</a:t>
          </a:r>
          <a:endParaRPr lang="ar-SA" sz="1400" dirty="0"/>
        </a:p>
      </dgm:t>
    </dgm:pt>
    <dgm:pt modelId="{4B2C65C1-C4FF-4E31-B0DE-7F1B61A0F8F9}" type="parTrans" cxnId="{39351042-4210-47EB-A6AE-BB1E93053368}">
      <dgm:prSet/>
      <dgm:spPr/>
      <dgm:t>
        <a:bodyPr/>
        <a:lstStyle/>
        <a:p>
          <a:pPr rtl="1"/>
          <a:endParaRPr lang="ar-SA"/>
        </a:p>
      </dgm:t>
    </dgm:pt>
    <dgm:pt modelId="{D9F5728B-DACF-4789-96C4-8A0CCBE2EC25}" type="sibTrans" cxnId="{39351042-4210-47EB-A6AE-BB1E93053368}">
      <dgm:prSet/>
      <dgm:spPr/>
      <dgm:t>
        <a:bodyPr/>
        <a:lstStyle/>
        <a:p>
          <a:pPr rtl="1"/>
          <a:endParaRPr lang="ar-SA"/>
        </a:p>
      </dgm:t>
    </dgm:pt>
    <dgm:pt modelId="{2DC8AC8C-56A2-4252-A34A-2811D0F53142}">
      <dgm:prSet custT="1"/>
      <dgm:spPr/>
      <dgm:t>
        <a:bodyPr/>
        <a:lstStyle/>
        <a:p>
          <a:pPr algn="r" rtl="1"/>
          <a:r>
            <a:rPr lang="ar-SA" sz="1400" b="1" i="0" dirty="0"/>
            <a:t>ويشار إلى هذا النوع من الهاكر على أنه </a:t>
          </a:r>
          <a:r>
            <a:rPr lang="en-US" sz="1400" b="1" i="0" dirty="0"/>
            <a:t>bad man</a:t>
          </a:r>
          <a:endParaRPr lang="ar-SA" sz="1400" b="1" i="0" dirty="0"/>
        </a:p>
        <a:p>
          <a:pPr algn="r" rtl="1"/>
          <a:r>
            <a:rPr lang="ar-SA" sz="1400" b="1" i="0" dirty="0"/>
            <a:t> يستخدم معرفته أو معرفتها لأغراض سلبية.</a:t>
          </a:r>
        </a:p>
      </dgm:t>
    </dgm:pt>
    <dgm:pt modelId="{EE11DA8E-D3CD-44D6-9350-053D75FAC7CD}" type="parTrans" cxnId="{FF03403A-9B4F-4082-BC4D-77AAFBE66F43}">
      <dgm:prSet/>
      <dgm:spPr/>
      <dgm:t>
        <a:bodyPr/>
        <a:lstStyle/>
        <a:p>
          <a:pPr rtl="1"/>
          <a:endParaRPr lang="ar-SA"/>
        </a:p>
      </dgm:t>
    </dgm:pt>
    <dgm:pt modelId="{EFBA8460-3AB6-42E8-87D6-6E558F47BC6D}" type="sibTrans" cxnId="{FF03403A-9B4F-4082-BC4D-77AAFBE66F43}">
      <dgm:prSet/>
      <dgm:spPr/>
      <dgm:t>
        <a:bodyPr/>
        <a:lstStyle/>
        <a:p>
          <a:pPr rtl="1"/>
          <a:endParaRPr lang="ar-SA"/>
        </a:p>
      </dgm:t>
    </dgm:pt>
    <dgm:pt modelId="{698E64BD-CE99-4107-AD5E-2C21C3549825}">
      <dgm:prSet custT="1"/>
      <dgm:spPr/>
      <dgm:t>
        <a:bodyPr/>
        <a:lstStyle/>
        <a:p>
          <a:pPr algn="r" rtl="1"/>
          <a:r>
            <a:rPr lang="ar-SA" sz="1400" b="1" i="0" dirty="0"/>
            <a:t> هذا النوع من الهاكر هو متوسط بين هاكر القبعة البيضاء وهاكر القبعة السوداء. </a:t>
          </a:r>
        </a:p>
        <a:p>
          <a:pPr algn="r" rtl="1"/>
          <a:r>
            <a:rPr lang="ar-SA" sz="1400" b="1" i="0" dirty="0"/>
            <a:t>على سبيل المثال ، </a:t>
          </a:r>
        </a:p>
        <a:p>
          <a:pPr algn="r" rtl="1"/>
          <a:r>
            <a:rPr lang="ar-SA" sz="1400" b="1" i="0" dirty="0"/>
            <a:t>قد يعمل الهاكر ذو القبعة الرمادية كمحترف أمني لمؤسسة ويفصح لها بمسؤولية عن كل شيء ؛ ومع ذلك ، قد يترك بابًا خلفيًا للوصول إليه لاحقًا وقد يبيع أيضًا المعلومات السرية ، التي تم الحصول عليها بعد اختراق الخادم المستهدف للشركة ، إلى المنافسين.</a:t>
          </a:r>
        </a:p>
      </dgm:t>
    </dgm:pt>
    <dgm:pt modelId="{6F91511B-5DEF-48FA-A3E7-FA3F608E4B08}" type="parTrans" cxnId="{805079E9-AB76-45AC-AC98-F690CA63E0FE}">
      <dgm:prSet/>
      <dgm:spPr/>
      <dgm:t>
        <a:bodyPr/>
        <a:lstStyle/>
        <a:p>
          <a:pPr rtl="1"/>
          <a:endParaRPr lang="ar-SA"/>
        </a:p>
      </dgm:t>
    </dgm:pt>
    <dgm:pt modelId="{F7637644-8283-4F55-BFC9-D16531417A4F}" type="sibTrans" cxnId="{805079E9-AB76-45AC-AC98-F690CA63E0FE}">
      <dgm:prSet/>
      <dgm:spPr/>
      <dgm:t>
        <a:bodyPr/>
        <a:lstStyle/>
        <a:p>
          <a:pPr rtl="1"/>
          <a:endParaRPr lang="ar-SA"/>
        </a:p>
      </dgm:t>
    </dgm:pt>
    <dgm:pt modelId="{54B09CB4-8025-48C2-AF64-75C38189EB12}" type="pres">
      <dgm:prSet presAssocID="{FD3B7500-1719-47F7-851F-36840CEE650F}" presName="Name0" presStyleCnt="0">
        <dgm:presLayoutVars>
          <dgm:chPref val="1"/>
          <dgm:dir val="rev"/>
          <dgm:animOne val="branch"/>
          <dgm:animLvl val="lvl"/>
          <dgm:resizeHandles/>
        </dgm:presLayoutVars>
      </dgm:prSet>
      <dgm:spPr/>
    </dgm:pt>
    <dgm:pt modelId="{BDE186AD-02EE-4D69-9934-A7A794A9BE96}" type="pres">
      <dgm:prSet presAssocID="{ECF8691E-929E-4A00-BF52-361028E72D78}" presName="vertOne" presStyleCnt="0"/>
      <dgm:spPr/>
    </dgm:pt>
    <dgm:pt modelId="{0363651A-A12C-4D57-B11C-D2806F9C71B4}" type="pres">
      <dgm:prSet presAssocID="{ECF8691E-929E-4A00-BF52-361028E72D78}" presName="txOne" presStyleLbl="node0" presStyleIdx="0" presStyleCnt="3" custScaleY="108079">
        <dgm:presLayoutVars>
          <dgm:chPref val="3"/>
        </dgm:presLayoutVars>
      </dgm:prSet>
      <dgm:spPr/>
    </dgm:pt>
    <dgm:pt modelId="{A75EA8AF-FF92-4258-A859-DC220061CBDC}" type="pres">
      <dgm:prSet presAssocID="{ECF8691E-929E-4A00-BF52-361028E72D78}" presName="parTransOne" presStyleCnt="0"/>
      <dgm:spPr/>
    </dgm:pt>
    <dgm:pt modelId="{B6A828DF-EA4B-4CF2-BAB0-BE00932C34B3}" type="pres">
      <dgm:prSet presAssocID="{ECF8691E-929E-4A00-BF52-361028E72D78}" presName="horzOne" presStyleCnt="0"/>
      <dgm:spPr/>
    </dgm:pt>
    <dgm:pt modelId="{0106057B-72BE-4C2E-96A3-8BEB5D42FAC4}" type="pres">
      <dgm:prSet presAssocID="{57774538-DB14-47C3-B63E-A279290451AC}" presName="vertTwo" presStyleCnt="0"/>
      <dgm:spPr/>
    </dgm:pt>
    <dgm:pt modelId="{5118496A-0890-4E3F-A2FD-1DA607E424AC}" type="pres">
      <dgm:prSet presAssocID="{57774538-DB14-47C3-B63E-A279290451AC}" presName="txTwo" presStyleLbl="node2" presStyleIdx="0" presStyleCnt="3" custScaleX="95139" custScaleY="223223">
        <dgm:presLayoutVars>
          <dgm:chPref val="3"/>
        </dgm:presLayoutVars>
      </dgm:prSet>
      <dgm:spPr/>
    </dgm:pt>
    <dgm:pt modelId="{4818DE79-D59B-4E9C-9406-A1E2195CC89E}" type="pres">
      <dgm:prSet presAssocID="{57774538-DB14-47C3-B63E-A279290451AC}" presName="horzTwo" presStyleCnt="0"/>
      <dgm:spPr/>
    </dgm:pt>
    <dgm:pt modelId="{29423254-14C3-49C5-BE72-9947ECFFDD88}" type="pres">
      <dgm:prSet presAssocID="{8D997519-94ED-4C36-8C42-03DA647B4C94}" presName="sibSpaceOne" presStyleCnt="0"/>
      <dgm:spPr/>
    </dgm:pt>
    <dgm:pt modelId="{2AB8A527-7DED-4AC0-9F9A-0ADFB8D7283C}" type="pres">
      <dgm:prSet presAssocID="{169CEFA2-84C4-4D60-B1E6-E4D6703ED59B}" presName="vertOne" presStyleCnt="0"/>
      <dgm:spPr/>
    </dgm:pt>
    <dgm:pt modelId="{DF5191FF-2861-4CA0-872C-1B02C100F56B}" type="pres">
      <dgm:prSet presAssocID="{169CEFA2-84C4-4D60-B1E6-E4D6703ED59B}" presName="txOne" presStyleLbl="node0" presStyleIdx="1" presStyleCnt="3" custScaleY="108079">
        <dgm:presLayoutVars>
          <dgm:chPref val="3"/>
        </dgm:presLayoutVars>
      </dgm:prSet>
      <dgm:spPr/>
    </dgm:pt>
    <dgm:pt modelId="{21472436-57B4-4D82-BFAD-A554A337FA95}" type="pres">
      <dgm:prSet presAssocID="{169CEFA2-84C4-4D60-B1E6-E4D6703ED59B}" presName="parTransOne" presStyleCnt="0"/>
      <dgm:spPr/>
    </dgm:pt>
    <dgm:pt modelId="{8FD26DD2-C900-4316-8CA8-63BDD23D7BAC}" type="pres">
      <dgm:prSet presAssocID="{169CEFA2-84C4-4D60-B1E6-E4D6703ED59B}" presName="horzOne" presStyleCnt="0"/>
      <dgm:spPr/>
    </dgm:pt>
    <dgm:pt modelId="{D5DB2BE9-7E18-4BD3-8CCB-61777798BF94}" type="pres">
      <dgm:prSet presAssocID="{2DC8AC8C-56A2-4252-A34A-2811D0F53142}" presName="vertTwo" presStyleCnt="0"/>
      <dgm:spPr/>
    </dgm:pt>
    <dgm:pt modelId="{B0CAB63D-F1FB-4410-A0BC-7339566107BD}" type="pres">
      <dgm:prSet presAssocID="{2DC8AC8C-56A2-4252-A34A-2811D0F53142}" presName="txTwo" presStyleLbl="node2" presStyleIdx="1" presStyleCnt="3" custScaleX="105985" custScaleY="224120">
        <dgm:presLayoutVars>
          <dgm:chPref val="3"/>
        </dgm:presLayoutVars>
      </dgm:prSet>
      <dgm:spPr/>
    </dgm:pt>
    <dgm:pt modelId="{1FDAF19A-AD17-4511-B054-58AE4C1474D6}" type="pres">
      <dgm:prSet presAssocID="{2DC8AC8C-56A2-4252-A34A-2811D0F53142}" presName="horzTwo" presStyleCnt="0"/>
      <dgm:spPr/>
    </dgm:pt>
    <dgm:pt modelId="{1B3877AF-CFED-4254-93EB-800F17A0672D}" type="pres">
      <dgm:prSet presAssocID="{8E4A30FA-2303-4FD2-85BC-EC49DA91741E}" presName="sibSpaceOne" presStyleCnt="0"/>
      <dgm:spPr/>
    </dgm:pt>
    <dgm:pt modelId="{CA39A08C-AB5B-4149-A0BF-BE5269EEF83F}" type="pres">
      <dgm:prSet presAssocID="{ADB1B500-5C3F-4764-99EC-A4FAE6A3424B}" presName="vertOne" presStyleCnt="0"/>
      <dgm:spPr/>
    </dgm:pt>
    <dgm:pt modelId="{FDACF87D-C6E1-4C17-B724-0C63C5882873}" type="pres">
      <dgm:prSet presAssocID="{ADB1B500-5C3F-4764-99EC-A4FAE6A3424B}" presName="txOne" presStyleLbl="node0" presStyleIdx="2" presStyleCnt="3" custScaleY="108079" custLinFactY="-2747" custLinFactNeighborX="-247" custLinFactNeighborY="-100000">
        <dgm:presLayoutVars>
          <dgm:chPref val="3"/>
        </dgm:presLayoutVars>
      </dgm:prSet>
      <dgm:spPr/>
    </dgm:pt>
    <dgm:pt modelId="{3BF2B51F-2485-4906-B316-2CED314AED15}" type="pres">
      <dgm:prSet presAssocID="{ADB1B500-5C3F-4764-99EC-A4FAE6A3424B}" presName="parTransOne" presStyleCnt="0"/>
      <dgm:spPr/>
    </dgm:pt>
    <dgm:pt modelId="{4C30AF11-9194-4049-B32E-C99286910186}" type="pres">
      <dgm:prSet presAssocID="{ADB1B500-5C3F-4764-99EC-A4FAE6A3424B}" presName="horzOne" presStyleCnt="0"/>
      <dgm:spPr/>
    </dgm:pt>
    <dgm:pt modelId="{405442B5-CECB-4AAB-AF4C-18350BF823C9}" type="pres">
      <dgm:prSet presAssocID="{698E64BD-CE99-4107-AD5E-2C21C3549825}" presName="vertTwo" presStyleCnt="0"/>
      <dgm:spPr/>
    </dgm:pt>
    <dgm:pt modelId="{8B04EBDC-C456-4B63-B9E8-F4F2070B6C2C}" type="pres">
      <dgm:prSet presAssocID="{698E64BD-CE99-4107-AD5E-2C21C3549825}" presName="txTwo" presStyleLbl="node2" presStyleIdx="2" presStyleCnt="3" custScaleY="207937">
        <dgm:presLayoutVars>
          <dgm:chPref val="3"/>
        </dgm:presLayoutVars>
      </dgm:prSet>
      <dgm:spPr/>
    </dgm:pt>
    <dgm:pt modelId="{C58AE86B-3E5A-4476-8E99-8F6F856BB5FC}" type="pres">
      <dgm:prSet presAssocID="{698E64BD-CE99-4107-AD5E-2C21C3549825}" presName="horzTwo" presStyleCnt="0"/>
      <dgm:spPr/>
    </dgm:pt>
  </dgm:ptLst>
  <dgm:cxnLst>
    <dgm:cxn modelId="{7578670C-1B2D-4FAC-B634-B91050DB9F16}" type="presOf" srcId="{169CEFA2-84C4-4D60-B1E6-E4D6703ED59B}" destId="{DF5191FF-2861-4CA0-872C-1B02C100F56B}" srcOrd="0" destOrd="0" presId="urn:microsoft.com/office/officeart/2005/8/layout/hierarchy4"/>
    <dgm:cxn modelId="{FBF7EA39-420E-4AF4-B443-D9A56A9C1227}" srcId="{FD3B7500-1719-47F7-851F-36840CEE650F}" destId="{ECF8691E-929E-4A00-BF52-361028E72D78}" srcOrd="0" destOrd="0" parTransId="{7A740BED-6BA0-493C-A0B0-9F3944C01F9F}" sibTransId="{8D997519-94ED-4C36-8C42-03DA647B4C94}"/>
    <dgm:cxn modelId="{FF03403A-9B4F-4082-BC4D-77AAFBE66F43}" srcId="{169CEFA2-84C4-4D60-B1E6-E4D6703ED59B}" destId="{2DC8AC8C-56A2-4252-A34A-2811D0F53142}" srcOrd="0" destOrd="0" parTransId="{EE11DA8E-D3CD-44D6-9350-053D75FAC7CD}" sibTransId="{EFBA8460-3AB6-42E8-87D6-6E558F47BC6D}"/>
    <dgm:cxn modelId="{39351042-4210-47EB-A6AE-BB1E93053368}" srcId="{ECF8691E-929E-4A00-BF52-361028E72D78}" destId="{57774538-DB14-47C3-B63E-A279290451AC}" srcOrd="0" destOrd="0" parTransId="{4B2C65C1-C4FF-4E31-B0DE-7F1B61A0F8F9}" sibTransId="{D9F5728B-DACF-4789-96C4-8A0CCBE2EC25}"/>
    <dgm:cxn modelId="{A73A684A-70A6-49B0-8044-56A2C542826E}" srcId="{FD3B7500-1719-47F7-851F-36840CEE650F}" destId="{ADB1B500-5C3F-4764-99EC-A4FAE6A3424B}" srcOrd="2" destOrd="0" parTransId="{E269CEF2-1ACD-486B-8EE0-1ED680644E20}" sibTransId="{1A056CDB-1294-4BE4-8781-CB08086400F6}"/>
    <dgm:cxn modelId="{1D3EC14C-0AF7-4A32-BF16-D9BE2682D048}" srcId="{FD3B7500-1719-47F7-851F-36840CEE650F}" destId="{169CEFA2-84C4-4D60-B1E6-E4D6703ED59B}" srcOrd="1" destOrd="0" parTransId="{196B5CEA-6C56-444E-92F5-141E62F66978}" sibTransId="{8E4A30FA-2303-4FD2-85BC-EC49DA91741E}"/>
    <dgm:cxn modelId="{18475851-9588-4F70-91E2-0BF2C65A744F}" type="presOf" srcId="{698E64BD-CE99-4107-AD5E-2C21C3549825}" destId="{8B04EBDC-C456-4B63-B9E8-F4F2070B6C2C}" srcOrd="0" destOrd="0" presId="urn:microsoft.com/office/officeart/2005/8/layout/hierarchy4"/>
    <dgm:cxn modelId="{5E15EA80-243F-472B-9F15-D237B4668A0F}" type="presOf" srcId="{FD3B7500-1719-47F7-851F-36840CEE650F}" destId="{54B09CB4-8025-48C2-AF64-75C38189EB12}" srcOrd="0" destOrd="0" presId="urn:microsoft.com/office/officeart/2005/8/layout/hierarchy4"/>
    <dgm:cxn modelId="{5B97EB8A-D7B6-4DCC-A52E-105B08B85FE7}" type="presOf" srcId="{2DC8AC8C-56A2-4252-A34A-2811D0F53142}" destId="{B0CAB63D-F1FB-4410-A0BC-7339566107BD}" srcOrd="0" destOrd="0" presId="urn:microsoft.com/office/officeart/2005/8/layout/hierarchy4"/>
    <dgm:cxn modelId="{6FAC9EAC-CC85-45AA-A746-FF8FA4F37B00}" type="presOf" srcId="{ECF8691E-929E-4A00-BF52-361028E72D78}" destId="{0363651A-A12C-4D57-B11C-D2806F9C71B4}" srcOrd="0" destOrd="0" presId="urn:microsoft.com/office/officeart/2005/8/layout/hierarchy4"/>
    <dgm:cxn modelId="{A92E79CB-BD8D-455D-AC33-F25CDD182030}" type="presOf" srcId="{57774538-DB14-47C3-B63E-A279290451AC}" destId="{5118496A-0890-4E3F-A2FD-1DA607E424AC}" srcOrd="0" destOrd="0" presId="urn:microsoft.com/office/officeart/2005/8/layout/hierarchy4"/>
    <dgm:cxn modelId="{5BD465E4-5033-4D5E-A1B6-8B3D33A7BE03}" type="presOf" srcId="{ADB1B500-5C3F-4764-99EC-A4FAE6A3424B}" destId="{FDACF87D-C6E1-4C17-B724-0C63C5882873}" srcOrd="0" destOrd="0" presId="urn:microsoft.com/office/officeart/2005/8/layout/hierarchy4"/>
    <dgm:cxn modelId="{805079E9-AB76-45AC-AC98-F690CA63E0FE}" srcId="{ADB1B500-5C3F-4764-99EC-A4FAE6A3424B}" destId="{698E64BD-CE99-4107-AD5E-2C21C3549825}" srcOrd="0" destOrd="0" parTransId="{6F91511B-5DEF-48FA-A3E7-FA3F608E4B08}" sibTransId="{F7637644-8283-4F55-BFC9-D16531417A4F}"/>
    <dgm:cxn modelId="{70802F83-12C4-45C9-9A8F-EA7D411F7505}" type="presParOf" srcId="{54B09CB4-8025-48C2-AF64-75C38189EB12}" destId="{BDE186AD-02EE-4D69-9934-A7A794A9BE96}" srcOrd="0" destOrd="0" presId="urn:microsoft.com/office/officeart/2005/8/layout/hierarchy4"/>
    <dgm:cxn modelId="{561F6020-5576-45BA-8306-367AC72731B2}" type="presParOf" srcId="{BDE186AD-02EE-4D69-9934-A7A794A9BE96}" destId="{0363651A-A12C-4D57-B11C-D2806F9C71B4}" srcOrd="0" destOrd="0" presId="urn:microsoft.com/office/officeart/2005/8/layout/hierarchy4"/>
    <dgm:cxn modelId="{FE915BCF-E632-4D7C-BF8E-7498D6DE74E7}" type="presParOf" srcId="{BDE186AD-02EE-4D69-9934-A7A794A9BE96}" destId="{A75EA8AF-FF92-4258-A859-DC220061CBDC}" srcOrd="1" destOrd="0" presId="urn:microsoft.com/office/officeart/2005/8/layout/hierarchy4"/>
    <dgm:cxn modelId="{E3BF916A-9BD2-422F-A9A1-F87B5FA73318}" type="presParOf" srcId="{BDE186AD-02EE-4D69-9934-A7A794A9BE96}" destId="{B6A828DF-EA4B-4CF2-BAB0-BE00932C34B3}" srcOrd="2" destOrd="0" presId="urn:microsoft.com/office/officeart/2005/8/layout/hierarchy4"/>
    <dgm:cxn modelId="{8254A7D3-3405-461C-AAA2-EC6F598BAB5B}" type="presParOf" srcId="{B6A828DF-EA4B-4CF2-BAB0-BE00932C34B3}" destId="{0106057B-72BE-4C2E-96A3-8BEB5D42FAC4}" srcOrd="0" destOrd="0" presId="urn:microsoft.com/office/officeart/2005/8/layout/hierarchy4"/>
    <dgm:cxn modelId="{D73D43E7-D5BA-42FC-A2D4-7A293D58441B}" type="presParOf" srcId="{0106057B-72BE-4C2E-96A3-8BEB5D42FAC4}" destId="{5118496A-0890-4E3F-A2FD-1DA607E424AC}" srcOrd="0" destOrd="0" presId="urn:microsoft.com/office/officeart/2005/8/layout/hierarchy4"/>
    <dgm:cxn modelId="{4C205E3D-692D-4F96-922B-7C9D64C2CDE2}" type="presParOf" srcId="{0106057B-72BE-4C2E-96A3-8BEB5D42FAC4}" destId="{4818DE79-D59B-4E9C-9406-A1E2195CC89E}" srcOrd="1" destOrd="0" presId="urn:microsoft.com/office/officeart/2005/8/layout/hierarchy4"/>
    <dgm:cxn modelId="{307F2B90-7EA3-4FB1-818C-F72A6496CBB2}" type="presParOf" srcId="{54B09CB4-8025-48C2-AF64-75C38189EB12}" destId="{29423254-14C3-49C5-BE72-9947ECFFDD88}" srcOrd="1" destOrd="0" presId="urn:microsoft.com/office/officeart/2005/8/layout/hierarchy4"/>
    <dgm:cxn modelId="{0A2EE1EA-A667-4364-B66E-BC7E909A48B9}" type="presParOf" srcId="{54B09CB4-8025-48C2-AF64-75C38189EB12}" destId="{2AB8A527-7DED-4AC0-9F9A-0ADFB8D7283C}" srcOrd="2" destOrd="0" presId="urn:microsoft.com/office/officeart/2005/8/layout/hierarchy4"/>
    <dgm:cxn modelId="{FDF1E434-8CF1-4225-BE62-D386818CCA4E}" type="presParOf" srcId="{2AB8A527-7DED-4AC0-9F9A-0ADFB8D7283C}" destId="{DF5191FF-2861-4CA0-872C-1B02C100F56B}" srcOrd="0" destOrd="0" presId="urn:microsoft.com/office/officeart/2005/8/layout/hierarchy4"/>
    <dgm:cxn modelId="{114CE90C-C549-46C7-A37C-691F74AA74D6}" type="presParOf" srcId="{2AB8A527-7DED-4AC0-9F9A-0ADFB8D7283C}" destId="{21472436-57B4-4D82-BFAD-A554A337FA95}" srcOrd="1" destOrd="0" presId="urn:microsoft.com/office/officeart/2005/8/layout/hierarchy4"/>
    <dgm:cxn modelId="{382D8E19-E6C7-4C34-B54A-970044C7A9A4}" type="presParOf" srcId="{2AB8A527-7DED-4AC0-9F9A-0ADFB8D7283C}" destId="{8FD26DD2-C900-4316-8CA8-63BDD23D7BAC}" srcOrd="2" destOrd="0" presId="urn:microsoft.com/office/officeart/2005/8/layout/hierarchy4"/>
    <dgm:cxn modelId="{CE96B9FB-9F1C-4327-B899-83F9DEB89787}" type="presParOf" srcId="{8FD26DD2-C900-4316-8CA8-63BDD23D7BAC}" destId="{D5DB2BE9-7E18-4BD3-8CCB-61777798BF94}" srcOrd="0" destOrd="0" presId="urn:microsoft.com/office/officeart/2005/8/layout/hierarchy4"/>
    <dgm:cxn modelId="{C53FF7CD-E841-45FD-AD51-D64D4CF01AA7}" type="presParOf" srcId="{D5DB2BE9-7E18-4BD3-8CCB-61777798BF94}" destId="{B0CAB63D-F1FB-4410-A0BC-7339566107BD}" srcOrd="0" destOrd="0" presId="urn:microsoft.com/office/officeart/2005/8/layout/hierarchy4"/>
    <dgm:cxn modelId="{B5259053-2540-4426-8EB3-F6D098B916D7}" type="presParOf" srcId="{D5DB2BE9-7E18-4BD3-8CCB-61777798BF94}" destId="{1FDAF19A-AD17-4511-B054-58AE4C1474D6}" srcOrd="1" destOrd="0" presId="urn:microsoft.com/office/officeart/2005/8/layout/hierarchy4"/>
    <dgm:cxn modelId="{A2678E5B-6B27-406E-B04A-E196B6E3D9BE}" type="presParOf" srcId="{54B09CB4-8025-48C2-AF64-75C38189EB12}" destId="{1B3877AF-CFED-4254-93EB-800F17A0672D}" srcOrd="3" destOrd="0" presId="urn:microsoft.com/office/officeart/2005/8/layout/hierarchy4"/>
    <dgm:cxn modelId="{F60AE0E8-F936-43F6-9239-F813AAB936A8}" type="presParOf" srcId="{54B09CB4-8025-48C2-AF64-75C38189EB12}" destId="{CA39A08C-AB5B-4149-A0BF-BE5269EEF83F}" srcOrd="4" destOrd="0" presId="urn:microsoft.com/office/officeart/2005/8/layout/hierarchy4"/>
    <dgm:cxn modelId="{A45D95C3-AA03-464E-A44A-F3EDE6369E05}" type="presParOf" srcId="{CA39A08C-AB5B-4149-A0BF-BE5269EEF83F}" destId="{FDACF87D-C6E1-4C17-B724-0C63C5882873}" srcOrd="0" destOrd="0" presId="urn:microsoft.com/office/officeart/2005/8/layout/hierarchy4"/>
    <dgm:cxn modelId="{6BF47128-F8CF-4045-B5C8-324B28842F80}" type="presParOf" srcId="{CA39A08C-AB5B-4149-A0BF-BE5269EEF83F}" destId="{3BF2B51F-2485-4906-B316-2CED314AED15}" srcOrd="1" destOrd="0" presId="urn:microsoft.com/office/officeart/2005/8/layout/hierarchy4"/>
    <dgm:cxn modelId="{91B53E09-8DE4-4B9D-ADB8-F50F004CBADB}" type="presParOf" srcId="{CA39A08C-AB5B-4149-A0BF-BE5269EEF83F}" destId="{4C30AF11-9194-4049-B32E-C99286910186}" srcOrd="2" destOrd="0" presId="urn:microsoft.com/office/officeart/2005/8/layout/hierarchy4"/>
    <dgm:cxn modelId="{0FC3EEE8-A315-449E-B400-DD3E501AB87D}" type="presParOf" srcId="{4C30AF11-9194-4049-B32E-C99286910186}" destId="{405442B5-CECB-4AAB-AF4C-18350BF823C9}" srcOrd="0" destOrd="0" presId="urn:microsoft.com/office/officeart/2005/8/layout/hierarchy4"/>
    <dgm:cxn modelId="{2A886E8B-FCDE-47D7-B122-3D6513F3343E}" type="presParOf" srcId="{405442B5-CECB-4AAB-AF4C-18350BF823C9}" destId="{8B04EBDC-C456-4B63-B9E8-F4F2070B6C2C}" srcOrd="0" destOrd="0" presId="urn:microsoft.com/office/officeart/2005/8/layout/hierarchy4"/>
    <dgm:cxn modelId="{4063E999-A375-4E38-8523-0635C174F0A0}" type="presParOf" srcId="{405442B5-CECB-4AAB-AF4C-18350BF823C9}" destId="{C58AE86B-3E5A-4476-8E99-8F6F856BB5F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6D4718-5ED1-41A6-A891-6005AE42DA9E}" type="doc">
      <dgm:prSet loTypeId="urn:microsoft.com/office/officeart/2005/8/layout/hList1" loCatId="list" qsTypeId="urn:microsoft.com/office/officeart/2005/8/quickstyle/simple5" qsCatId="simple" csTypeId="urn:microsoft.com/office/officeart/2005/8/colors/accent3_2" csCatId="accent3" phldr="1"/>
      <dgm:spPr/>
      <dgm:t>
        <a:bodyPr/>
        <a:lstStyle/>
        <a:p>
          <a:pPr rtl="1"/>
          <a:endParaRPr lang="ar-SA"/>
        </a:p>
      </dgm:t>
    </dgm:pt>
    <dgm:pt modelId="{4C206B69-8ADC-4E73-8AAC-D64DEE744439}">
      <dgm:prSet/>
      <dgm:spPr/>
      <dgm:t>
        <a:bodyPr/>
        <a:lstStyle/>
        <a:p>
          <a:pPr rtl="1"/>
          <a:r>
            <a:rPr lang="en-US" b="1" i="0" baseline="0" dirty="0"/>
            <a:t>Shoulder Surfing</a:t>
          </a:r>
          <a:r>
            <a:rPr lang="ar-SA" b="1" i="0" baseline="0" dirty="0"/>
            <a:t> </a:t>
          </a:r>
          <a:r>
            <a:rPr lang="en-US" b="1" i="0" baseline="0" dirty="0"/>
            <a:t>Tailgating</a:t>
          </a:r>
          <a:endParaRPr lang="ar-SA" dirty="0"/>
        </a:p>
      </dgm:t>
    </dgm:pt>
    <dgm:pt modelId="{3511F411-15E7-445F-8E23-F488EB4B89A2}" type="parTrans" cxnId="{48F4EA5F-F431-4DEB-8C63-80258CB2BFF1}">
      <dgm:prSet/>
      <dgm:spPr/>
      <dgm:t>
        <a:bodyPr/>
        <a:lstStyle/>
        <a:p>
          <a:pPr rtl="1"/>
          <a:endParaRPr lang="ar-SA"/>
        </a:p>
      </dgm:t>
    </dgm:pt>
    <dgm:pt modelId="{74FDCB2D-8B0A-4AF0-9345-5F68E79EAAAB}" type="sibTrans" cxnId="{48F4EA5F-F431-4DEB-8C63-80258CB2BFF1}">
      <dgm:prSet/>
      <dgm:spPr/>
      <dgm:t>
        <a:bodyPr/>
        <a:lstStyle/>
        <a:p>
          <a:pPr rtl="1"/>
          <a:endParaRPr lang="ar-SA"/>
        </a:p>
      </dgm:t>
    </dgm:pt>
    <dgm:pt modelId="{234936B7-4E73-4541-B64C-3C697235406A}">
      <dgm:prSet/>
      <dgm:spPr/>
      <dgm:t>
        <a:bodyPr/>
        <a:lstStyle/>
        <a:p>
          <a:pPr rtl="1"/>
          <a:r>
            <a:rPr lang="ar-SA" dirty="0"/>
            <a:t>التتبع لأخذ معلومات قيمه عن الهدف ممكن يضع كاميرا(قلمك - ساعتك) بدون علمك  وممكن شخص يتتبعك بدون علمك</a:t>
          </a:r>
        </a:p>
      </dgm:t>
    </dgm:pt>
    <dgm:pt modelId="{A3554330-A79C-488B-A4D2-EF1CCCE186EB}" type="parTrans" cxnId="{DCB22142-EC88-4E5D-9720-8A47AEB38185}">
      <dgm:prSet/>
      <dgm:spPr/>
      <dgm:t>
        <a:bodyPr/>
        <a:lstStyle/>
        <a:p>
          <a:pPr rtl="1"/>
          <a:endParaRPr lang="ar-SA"/>
        </a:p>
      </dgm:t>
    </dgm:pt>
    <dgm:pt modelId="{085A5AA8-F518-4AA8-A6E9-F79A3A6B400F}" type="sibTrans" cxnId="{DCB22142-EC88-4E5D-9720-8A47AEB38185}">
      <dgm:prSet/>
      <dgm:spPr/>
      <dgm:t>
        <a:bodyPr/>
        <a:lstStyle/>
        <a:p>
          <a:pPr rtl="1"/>
          <a:endParaRPr lang="ar-SA"/>
        </a:p>
      </dgm:t>
    </dgm:pt>
    <dgm:pt modelId="{A546D0C8-B95A-4F09-B9B3-7A3467FC6484}">
      <dgm:prSet/>
      <dgm:spPr/>
      <dgm:t>
        <a:bodyPr/>
        <a:lstStyle/>
        <a:p>
          <a:pPr rtl="1"/>
          <a:r>
            <a:rPr lang="ar-SA" b="1" i="0" dirty="0"/>
            <a:t>انتحال الهوية</a:t>
          </a:r>
          <a:r>
            <a:rPr lang="en-US" b="1" i="0" dirty="0"/>
            <a:t>:</a:t>
          </a:r>
          <a:endParaRPr lang="ar-SA" dirty="0"/>
        </a:p>
      </dgm:t>
    </dgm:pt>
    <dgm:pt modelId="{01A349A1-E2AE-4F58-8E5D-D7606FA6B577}" type="parTrans" cxnId="{28312314-D19B-47FC-9056-A854234BB1A6}">
      <dgm:prSet/>
      <dgm:spPr/>
      <dgm:t>
        <a:bodyPr/>
        <a:lstStyle/>
        <a:p>
          <a:pPr rtl="1"/>
          <a:endParaRPr lang="ar-SA"/>
        </a:p>
      </dgm:t>
    </dgm:pt>
    <dgm:pt modelId="{15FEAD95-1E58-4ED0-B0FB-F92F88EC844E}" type="sibTrans" cxnId="{28312314-D19B-47FC-9056-A854234BB1A6}">
      <dgm:prSet/>
      <dgm:spPr/>
      <dgm:t>
        <a:bodyPr/>
        <a:lstStyle/>
        <a:p>
          <a:pPr rtl="1"/>
          <a:endParaRPr lang="ar-SA"/>
        </a:p>
      </dgm:t>
    </dgm:pt>
    <dgm:pt modelId="{B22345D0-8C1F-4888-904D-35916B0A654A}">
      <dgm:prSet/>
      <dgm:spPr/>
      <dgm:t>
        <a:bodyPr/>
        <a:lstStyle/>
        <a:p>
          <a:pPr rtl="1"/>
          <a:r>
            <a:rPr lang="ar-SA" b="0" i="0" dirty="0"/>
            <a:t>تتطلب الهندسة الاجتماعية عادة بعض أشكال انتحال الهوية من أجل كسب ثقة الضحية.</a:t>
          </a:r>
          <a:endParaRPr lang="ar-SA" dirty="0"/>
        </a:p>
      </dgm:t>
    </dgm:pt>
    <dgm:pt modelId="{1DE3965C-2659-4750-B93E-9C6B32EB5E02}" type="parTrans" cxnId="{3E11B8C3-8C64-4244-91CD-AEB85257A1C7}">
      <dgm:prSet/>
      <dgm:spPr/>
      <dgm:t>
        <a:bodyPr/>
        <a:lstStyle/>
        <a:p>
          <a:pPr rtl="1"/>
          <a:endParaRPr lang="ar-SA"/>
        </a:p>
      </dgm:t>
    </dgm:pt>
    <dgm:pt modelId="{9A3F7505-E7B3-44B4-93A9-E792390906E8}" type="sibTrans" cxnId="{3E11B8C3-8C64-4244-91CD-AEB85257A1C7}">
      <dgm:prSet/>
      <dgm:spPr/>
      <dgm:t>
        <a:bodyPr/>
        <a:lstStyle/>
        <a:p>
          <a:pPr rtl="1"/>
          <a:endParaRPr lang="ar-SA"/>
        </a:p>
      </dgm:t>
    </dgm:pt>
    <dgm:pt modelId="{AD82B1D3-0D13-4608-9860-3D9B0D2A9BA2}">
      <dgm:prSet/>
      <dgm:spPr/>
      <dgm:t>
        <a:bodyPr/>
        <a:lstStyle/>
        <a:p>
          <a:pPr rtl="1"/>
          <a:r>
            <a:rPr lang="ar-SA" b="1" i="0" dirty="0"/>
            <a:t>التجسس والتنصت</a:t>
          </a:r>
          <a:endParaRPr lang="ar-SA" dirty="0"/>
        </a:p>
      </dgm:t>
    </dgm:pt>
    <dgm:pt modelId="{A59065B4-FE83-47B2-BB16-A3A5DAED9C92}" type="parTrans" cxnId="{B40B605B-6A57-43FB-B84B-30D03575FC40}">
      <dgm:prSet/>
      <dgm:spPr/>
      <dgm:t>
        <a:bodyPr/>
        <a:lstStyle/>
        <a:p>
          <a:pPr rtl="1"/>
          <a:endParaRPr lang="ar-SA"/>
        </a:p>
      </dgm:t>
    </dgm:pt>
    <dgm:pt modelId="{63EE5987-3499-4616-9C5E-5753C3F8E45D}" type="sibTrans" cxnId="{B40B605B-6A57-43FB-B84B-30D03575FC40}">
      <dgm:prSet/>
      <dgm:spPr/>
      <dgm:t>
        <a:bodyPr/>
        <a:lstStyle/>
        <a:p>
          <a:pPr rtl="1"/>
          <a:endParaRPr lang="ar-SA"/>
        </a:p>
      </dgm:t>
    </dgm:pt>
    <dgm:pt modelId="{7EEA7E71-671C-4528-9AE5-8E9365E4AF3C}">
      <dgm:prSet/>
      <dgm:spPr/>
      <dgm:t>
        <a:bodyPr/>
        <a:lstStyle/>
        <a:p>
          <a:pPr rtl="1"/>
          <a:r>
            <a:rPr lang="ar-SA" b="0" i="0" dirty="0"/>
            <a:t>يمكن سرقة كلمة المرور ومعلومات مهمة عن طريق مراقبة الضحية حين كتابتها أو التنصت والاستماع لمحادثة هاتفية لذلك يُنصح دائما بتجنب كلمات السر والمعلومات الهامة على اوراق او أن يتم تبادلها مع اشخاص آخرين.</a:t>
          </a:r>
          <a:endParaRPr lang="ar-SA" dirty="0"/>
        </a:p>
      </dgm:t>
    </dgm:pt>
    <dgm:pt modelId="{C29532EF-67CF-4554-A74B-6D02701D4A76}" type="parTrans" cxnId="{3F5E5BB1-9646-4685-9A35-AD2D15C5BFE7}">
      <dgm:prSet/>
      <dgm:spPr/>
      <dgm:t>
        <a:bodyPr/>
        <a:lstStyle/>
        <a:p>
          <a:pPr rtl="1"/>
          <a:endParaRPr lang="ar-SA"/>
        </a:p>
      </dgm:t>
    </dgm:pt>
    <dgm:pt modelId="{E729E1AB-F912-4F28-981F-01E94B44ACB0}" type="sibTrans" cxnId="{3F5E5BB1-9646-4685-9A35-AD2D15C5BFE7}">
      <dgm:prSet/>
      <dgm:spPr/>
      <dgm:t>
        <a:bodyPr/>
        <a:lstStyle/>
        <a:p>
          <a:pPr rtl="1"/>
          <a:endParaRPr lang="ar-SA"/>
        </a:p>
      </dgm:t>
    </dgm:pt>
    <dgm:pt modelId="{1274C2AE-4F91-496F-8404-4B82DC79A1C6}">
      <dgm:prSet/>
      <dgm:spPr/>
      <dgm:t>
        <a:bodyPr/>
        <a:lstStyle/>
        <a:p>
          <a:pPr rtl="1"/>
          <a:r>
            <a:rPr lang="ar-SA" b="1" i="0" dirty="0"/>
            <a:t>التصيد الإلكتروني </a:t>
          </a:r>
          <a:r>
            <a:rPr lang="en-US" b="1" i="0" dirty="0"/>
            <a:t>Phishing</a:t>
          </a:r>
          <a:endParaRPr lang="ar-SA" dirty="0"/>
        </a:p>
      </dgm:t>
    </dgm:pt>
    <dgm:pt modelId="{7CF9F891-568D-4F2B-91C3-DF3E37711892}" type="parTrans" cxnId="{667BB5D9-EEE6-4FB9-B72D-04C2B1F1D3E7}">
      <dgm:prSet/>
      <dgm:spPr/>
      <dgm:t>
        <a:bodyPr/>
        <a:lstStyle/>
        <a:p>
          <a:pPr rtl="1"/>
          <a:endParaRPr lang="ar-SA"/>
        </a:p>
      </dgm:t>
    </dgm:pt>
    <dgm:pt modelId="{DB1E6C41-18AF-4A66-B325-1C971F706E11}" type="sibTrans" cxnId="{667BB5D9-EEE6-4FB9-B72D-04C2B1F1D3E7}">
      <dgm:prSet/>
      <dgm:spPr/>
      <dgm:t>
        <a:bodyPr/>
        <a:lstStyle/>
        <a:p>
          <a:pPr rtl="1"/>
          <a:endParaRPr lang="ar-SA"/>
        </a:p>
      </dgm:t>
    </dgm:pt>
    <dgm:pt modelId="{0044BBCE-1FB6-45C0-8EA6-4F34121FE3FB}">
      <dgm:prSet/>
      <dgm:spPr/>
      <dgm:t>
        <a:bodyPr/>
        <a:lstStyle/>
        <a:p>
          <a:pPr rtl="1"/>
          <a:r>
            <a:rPr lang="ar-SA" b="0" i="0" dirty="0"/>
            <a:t>يُعد أحد أهم طرق الهندسة الاجتماعية</a:t>
          </a:r>
          <a:endParaRPr lang="ar-SA" dirty="0"/>
        </a:p>
      </dgm:t>
    </dgm:pt>
    <dgm:pt modelId="{46276F76-5F68-4B02-A090-ED9545C0914F}" type="parTrans" cxnId="{A5ADA6F7-C7EC-4FE0-A587-96595B9FBCC6}">
      <dgm:prSet/>
      <dgm:spPr/>
      <dgm:t>
        <a:bodyPr/>
        <a:lstStyle/>
        <a:p>
          <a:pPr rtl="1"/>
          <a:endParaRPr lang="ar-SA"/>
        </a:p>
      </dgm:t>
    </dgm:pt>
    <dgm:pt modelId="{268C1B2B-1A2B-403F-8DDD-510829739CDD}" type="sibTrans" cxnId="{A5ADA6F7-C7EC-4FE0-A587-96595B9FBCC6}">
      <dgm:prSet/>
      <dgm:spPr/>
      <dgm:t>
        <a:bodyPr/>
        <a:lstStyle/>
        <a:p>
          <a:pPr rtl="1"/>
          <a:endParaRPr lang="ar-SA"/>
        </a:p>
      </dgm:t>
    </dgm:pt>
    <dgm:pt modelId="{030848C6-06C5-4AAA-915B-CCD5E6DAAF34}">
      <dgm:prSet/>
      <dgm:spPr/>
      <dgm:t>
        <a:bodyPr/>
        <a:lstStyle/>
        <a:p>
          <a:pPr rtl="1"/>
          <a:r>
            <a:rPr lang="ar-SA" b="0" i="0" dirty="0"/>
            <a:t>وهو عبارة عن رسالة الكترونية تصل للضحية وتحتوي على </a:t>
          </a:r>
          <a:r>
            <a:rPr lang="ar-SA" b="0" i="0" u="sng" dirty="0"/>
            <a:t>لينك</a:t>
          </a:r>
          <a:r>
            <a:rPr lang="ar-SA" b="0" i="0" dirty="0"/>
            <a:t> لصفحة وهمية تظهر مشابهة تماما للموقع الرسمي ومن الممكن ان تطلب من الضحية ادخال كلمة السر واسم المستخدم ومن ثم توجهه للصفحة الصحيحة بعد أن حصلت على البيانات السرية للضحية.</a:t>
          </a:r>
          <a:endParaRPr lang="ar-SA" dirty="0"/>
        </a:p>
      </dgm:t>
    </dgm:pt>
    <dgm:pt modelId="{ABD81CC4-A925-4436-B5C5-60FCF734D226}" type="parTrans" cxnId="{8D20A018-BCD2-4B3C-9AF2-4A9497C9EB2C}">
      <dgm:prSet/>
      <dgm:spPr/>
      <dgm:t>
        <a:bodyPr/>
        <a:lstStyle/>
        <a:p>
          <a:pPr rtl="1"/>
          <a:endParaRPr lang="ar-SA"/>
        </a:p>
      </dgm:t>
    </dgm:pt>
    <dgm:pt modelId="{BC6F2E92-BFBE-41A7-9D8B-53C3BF3A2DEC}" type="sibTrans" cxnId="{8D20A018-BCD2-4B3C-9AF2-4A9497C9EB2C}">
      <dgm:prSet/>
      <dgm:spPr/>
      <dgm:t>
        <a:bodyPr/>
        <a:lstStyle/>
        <a:p>
          <a:pPr rtl="1"/>
          <a:endParaRPr lang="ar-SA"/>
        </a:p>
      </dgm:t>
    </dgm:pt>
    <dgm:pt modelId="{8603928C-CEC7-4B70-B51A-BF45950EF023}" type="pres">
      <dgm:prSet presAssocID="{5C6D4718-5ED1-41A6-A891-6005AE42DA9E}" presName="Name0" presStyleCnt="0">
        <dgm:presLayoutVars>
          <dgm:dir val="rev"/>
          <dgm:animLvl val="lvl"/>
          <dgm:resizeHandles val="exact"/>
        </dgm:presLayoutVars>
      </dgm:prSet>
      <dgm:spPr/>
    </dgm:pt>
    <dgm:pt modelId="{DD29C77B-74AB-4A72-A2B1-A9EA9A216AF0}" type="pres">
      <dgm:prSet presAssocID="{4C206B69-8ADC-4E73-8AAC-D64DEE744439}" presName="composite" presStyleCnt="0"/>
      <dgm:spPr/>
    </dgm:pt>
    <dgm:pt modelId="{CE45C5F1-4715-4839-B969-E5341CA6B05D}" type="pres">
      <dgm:prSet presAssocID="{4C206B69-8ADC-4E73-8AAC-D64DEE744439}" presName="parTx" presStyleLbl="alignNode1" presStyleIdx="0" presStyleCnt="4">
        <dgm:presLayoutVars>
          <dgm:chMax val="0"/>
          <dgm:chPref val="0"/>
          <dgm:bulletEnabled val="1"/>
        </dgm:presLayoutVars>
      </dgm:prSet>
      <dgm:spPr/>
    </dgm:pt>
    <dgm:pt modelId="{A89A883F-FA66-4AE9-837F-E05898BD8A2B}" type="pres">
      <dgm:prSet presAssocID="{4C206B69-8ADC-4E73-8AAC-D64DEE744439}" presName="desTx" presStyleLbl="alignAccFollowNode1" presStyleIdx="0" presStyleCnt="4">
        <dgm:presLayoutVars>
          <dgm:bulletEnabled val="1"/>
        </dgm:presLayoutVars>
      </dgm:prSet>
      <dgm:spPr/>
    </dgm:pt>
    <dgm:pt modelId="{0D5516BE-03A5-43AD-AC5A-78EA328684BD}" type="pres">
      <dgm:prSet presAssocID="{74FDCB2D-8B0A-4AF0-9345-5F68E79EAAAB}" presName="space" presStyleCnt="0"/>
      <dgm:spPr/>
    </dgm:pt>
    <dgm:pt modelId="{716D1047-47E6-4C02-B33D-2253C7F89797}" type="pres">
      <dgm:prSet presAssocID="{A546D0C8-B95A-4F09-B9B3-7A3467FC6484}" presName="composite" presStyleCnt="0"/>
      <dgm:spPr/>
    </dgm:pt>
    <dgm:pt modelId="{CE136DDC-8E73-41B0-9A3C-4273EE4FCC04}" type="pres">
      <dgm:prSet presAssocID="{A546D0C8-B95A-4F09-B9B3-7A3467FC6484}" presName="parTx" presStyleLbl="alignNode1" presStyleIdx="1" presStyleCnt="4">
        <dgm:presLayoutVars>
          <dgm:chMax val="0"/>
          <dgm:chPref val="0"/>
          <dgm:bulletEnabled val="1"/>
        </dgm:presLayoutVars>
      </dgm:prSet>
      <dgm:spPr/>
    </dgm:pt>
    <dgm:pt modelId="{BC990B0E-EDB2-4E4F-A0AD-792BA2F88401}" type="pres">
      <dgm:prSet presAssocID="{A546D0C8-B95A-4F09-B9B3-7A3467FC6484}" presName="desTx" presStyleLbl="alignAccFollowNode1" presStyleIdx="1" presStyleCnt="4">
        <dgm:presLayoutVars>
          <dgm:bulletEnabled val="1"/>
        </dgm:presLayoutVars>
      </dgm:prSet>
      <dgm:spPr/>
    </dgm:pt>
    <dgm:pt modelId="{7B730643-182D-4230-AF7F-6DC0F92567C2}" type="pres">
      <dgm:prSet presAssocID="{15FEAD95-1E58-4ED0-B0FB-F92F88EC844E}" presName="space" presStyleCnt="0"/>
      <dgm:spPr/>
    </dgm:pt>
    <dgm:pt modelId="{F53D2FAA-8262-4432-8103-948085DAA6F3}" type="pres">
      <dgm:prSet presAssocID="{AD82B1D3-0D13-4608-9860-3D9B0D2A9BA2}" presName="composite" presStyleCnt="0"/>
      <dgm:spPr/>
    </dgm:pt>
    <dgm:pt modelId="{BBAF9A14-B112-4C81-B6E0-9552FB5E7511}" type="pres">
      <dgm:prSet presAssocID="{AD82B1D3-0D13-4608-9860-3D9B0D2A9BA2}" presName="parTx" presStyleLbl="alignNode1" presStyleIdx="2" presStyleCnt="4">
        <dgm:presLayoutVars>
          <dgm:chMax val="0"/>
          <dgm:chPref val="0"/>
          <dgm:bulletEnabled val="1"/>
        </dgm:presLayoutVars>
      </dgm:prSet>
      <dgm:spPr/>
    </dgm:pt>
    <dgm:pt modelId="{063578EA-7821-4737-B336-E727A3F19EE5}" type="pres">
      <dgm:prSet presAssocID="{AD82B1D3-0D13-4608-9860-3D9B0D2A9BA2}" presName="desTx" presStyleLbl="alignAccFollowNode1" presStyleIdx="2" presStyleCnt="4">
        <dgm:presLayoutVars>
          <dgm:bulletEnabled val="1"/>
        </dgm:presLayoutVars>
      </dgm:prSet>
      <dgm:spPr/>
    </dgm:pt>
    <dgm:pt modelId="{C706B642-8B24-49D7-BBD0-AFCE0FA9F536}" type="pres">
      <dgm:prSet presAssocID="{63EE5987-3499-4616-9C5E-5753C3F8E45D}" presName="space" presStyleCnt="0"/>
      <dgm:spPr/>
    </dgm:pt>
    <dgm:pt modelId="{DC7AF87F-F05A-4895-B1FC-86A5C8163CD7}" type="pres">
      <dgm:prSet presAssocID="{1274C2AE-4F91-496F-8404-4B82DC79A1C6}" presName="composite" presStyleCnt="0"/>
      <dgm:spPr/>
    </dgm:pt>
    <dgm:pt modelId="{5CD7F124-4B47-4A12-9816-2D6871EC0931}" type="pres">
      <dgm:prSet presAssocID="{1274C2AE-4F91-496F-8404-4B82DC79A1C6}" presName="parTx" presStyleLbl="alignNode1" presStyleIdx="3" presStyleCnt="4">
        <dgm:presLayoutVars>
          <dgm:chMax val="0"/>
          <dgm:chPref val="0"/>
          <dgm:bulletEnabled val="1"/>
        </dgm:presLayoutVars>
      </dgm:prSet>
      <dgm:spPr/>
    </dgm:pt>
    <dgm:pt modelId="{70DDAAB3-9E87-401C-A628-41385022B8A6}" type="pres">
      <dgm:prSet presAssocID="{1274C2AE-4F91-496F-8404-4B82DC79A1C6}" presName="desTx" presStyleLbl="alignAccFollowNode1" presStyleIdx="3" presStyleCnt="4">
        <dgm:presLayoutVars>
          <dgm:bulletEnabled val="1"/>
        </dgm:presLayoutVars>
      </dgm:prSet>
      <dgm:spPr/>
    </dgm:pt>
  </dgm:ptLst>
  <dgm:cxnLst>
    <dgm:cxn modelId="{D4BC0812-9D91-4CF7-A3E7-A04618C7E4BA}" type="presOf" srcId="{030848C6-06C5-4AAA-915B-CCD5E6DAAF34}" destId="{70DDAAB3-9E87-401C-A628-41385022B8A6}" srcOrd="0" destOrd="1" presId="urn:microsoft.com/office/officeart/2005/8/layout/hList1"/>
    <dgm:cxn modelId="{28312314-D19B-47FC-9056-A854234BB1A6}" srcId="{5C6D4718-5ED1-41A6-A891-6005AE42DA9E}" destId="{A546D0C8-B95A-4F09-B9B3-7A3467FC6484}" srcOrd="1" destOrd="0" parTransId="{01A349A1-E2AE-4F58-8E5D-D7606FA6B577}" sibTransId="{15FEAD95-1E58-4ED0-B0FB-F92F88EC844E}"/>
    <dgm:cxn modelId="{8D20A018-BCD2-4B3C-9AF2-4A9497C9EB2C}" srcId="{1274C2AE-4F91-496F-8404-4B82DC79A1C6}" destId="{030848C6-06C5-4AAA-915B-CCD5E6DAAF34}" srcOrd="1" destOrd="0" parTransId="{ABD81CC4-A925-4436-B5C5-60FCF734D226}" sibTransId="{BC6F2E92-BFBE-41A7-9D8B-53C3BF3A2DEC}"/>
    <dgm:cxn modelId="{B40B605B-6A57-43FB-B84B-30D03575FC40}" srcId="{5C6D4718-5ED1-41A6-A891-6005AE42DA9E}" destId="{AD82B1D3-0D13-4608-9860-3D9B0D2A9BA2}" srcOrd="2" destOrd="0" parTransId="{A59065B4-FE83-47B2-BB16-A3A5DAED9C92}" sibTransId="{63EE5987-3499-4616-9C5E-5753C3F8E45D}"/>
    <dgm:cxn modelId="{48F4EA5F-F431-4DEB-8C63-80258CB2BFF1}" srcId="{5C6D4718-5ED1-41A6-A891-6005AE42DA9E}" destId="{4C206B69-8ADC-4E73-8AAC-D64DEE744439}" srcOrd="0" destOrd="0" parTransId="{3511F411-15E7-445F-8E23-F488EB4B89A2}" sibTransId="{74FDCB2D-8B0A-4AF0-9345-5F68E79EAAAB}"/>
    <dgm:cxn modelId="{DCB22142-EC88-4E5D-9720-8A47AEB38185}" srcId="{4C206B69-8ADC-4E73-8AAC-D64DEE744439}" destId="{234936B7-4E73-4541-B64C-3C697235406A}" srcOrd="0" destOrd="0" parTransId="{A3554330-A79C-488B-A4D2-EF1CCCE186EB}" sibTransId="{085A5AA8-F518-4AA8-A6E9-F79A3A6B400F}"/>
    <dgm:cxn modelId="{F95A5958-9A25-48AB-80E0-E89CF2E44C1C}" type="presOf" srcId="{A546D0C8-B95A-4F09-B9B3-7A3467FC6484}" destId="{CE136DDC-8E73-41B0-9A3C-4273EE4FCC04}" srcOrd="0" destOrd="0" presId="urn:microsoft.com/office/officeart/2005/8/layout/hList1"/>
    <dgm:cxn modelId="{80D0177F-CD07-4C5A-805A-176D2AEDEA12}" type="presOf" srcId="{AD82B1D3-0D13-4608-9860-3D9B0D2A9BA2}" destId="{BBAF9A14-B112-4C81-B6E0-9552FB5E7511}" srcOrd="0" destOrd="0" presId="urn:microsoft.com/office/officeart/2005/8/layout/hList1"/>
    <dgm:cxn modelId="{8726BF7F-EC98-4EBE-BCBD-5BEAD03063DE}" type="presOf" srcId="{0044BBCE-1FB6-45C0-8EA6-4F34121FE3FB}" destId="{70DDAAB3-9E87-401C-A628-41385022B8A6}" srcOrd="0" destOrd="0" presId="urn:microsoft.com/office/officeart/2005/8/layout/hList1"/>
    <dgm:cxn modelId="{3F5E5BB1-9646-4685-9A35-AD2D15C5BFE7}" srcId="{AD82B1D3-0D13-4608-9860-3D9B0D2A9BA2}" destId="{7EEA7E71-671C-4528-9AE5-8E9365E4AF3C}" srcOrd="0" destOrd="0" parTransId="{C29532EF-67CF-4554-A74B-6D02701D4A76}" sibTransId="{E729E1AB-F912-4F28-981F-01E94B44ACB0}"/>
    <dgm:cxn modelId="{30940DBC-E6D4-419B-A8D0-D4E0AA88378E}" type="presOf" srcId="{5C6D4718-5ED1-41A6-A891-6005AE42DA9E}" destId="{8603928C-CEC7-4B70-B51A-BF45950EF023}" srcOrd="0" destOrd="0" presId="urn:microsoft.com/office/officeart/2005/8/layout/hList1"/>
    <dgm:cxn modelId="{41AC5CBF-658E-4700-926D-721C09D485C9}" type="presOf" srcId="{7EEA7E71-671C-4528-9AE5-8E9365E4AF3C}" destId="{063578EA-7821-4737-B336-E727A3F19EE5}" srcOrd="0" destOrd="0" presId="urn:microsoft.com/office/officeart/2005/8/layout/hList1"/>
    <dgm:cxn modelId="{3E11B8C3-8C64-4244-91CD-AEB85257A1C7}" srcId="{A546D0C8-B95A-4F09-B9B3-7A3467FC6484}" destId="{B22345D0-8C1F-4888-904D-35916B0A654A}" srcOrd="0" destOrd="0" parTransId="{1DE3965C-2659-4750-B93E-9C6B32EB5E02}" sibTransId="{9A3F7505-E7B3-44B4-93A9-E792390906E8}"/>
    <dgm:cxn modelId="{D418FCC4-B8BB-4715-BA21-B5A099355781}" type="presOf" srcId="{234936B7-4E73-4541-B64C-3C697235406A}" destId="{A89A883F-FA66-4AE9-837F-E05898BD8A2B}" srcOrd="0" destOrd="0" presId="urn:microsoft.com/office/officeart/2005/8/layout/hList1"/>
    <dgm:cxn modelId="{6654EACD-2996-4B1A-BB4B-F14C3F5A0142}" type="presOf" srcId="{4C206B69-8ADC-4E73-8AAC-D64DEE744439}" destId="{CE45C5F1-4715-4839-B969-E5341CA6B05D}" srcOrd="0" destOrd="0" presId="urn:microsoft.com/office/officeart/2005/8/layout/hList1"/>
    <dgm:cxn modelId="{667BB5D9-EEE6-4FB9-B72D-04C2B1F1D3E7}" srcId="{5C6D4718-5ED1-41A6-A891-6005AE42DA9E}" destId="{1274C2AE-4F91-496F-8404-4B82DC79A1C6}" srcOrd="3" destOrd="0" parTransId="{7CF9F891-568D-4F2B-91C3-DF3E37711892}" sibTransId="{DB1E6C41-18AF-4A66-B325-1C971F706E11}"/>
    <dgm:cxn modelId="{F1BEB6F6-27F2-47EB-9C4B-01260965816B}" type="presOf" srcId="{B22345D0-8C1F-4888-904D-35916B0A654A}" destId="{BC990B0E-EDB2-4E4F-A0AD-792BA2F88401}" srcOrd="0" destOrd="0" presId="urn:microsoft.com/office/officeart/2005/8/layout/hList1"/>
    <dgm:cxn modelId="{A5ADA6F7-C7EC-4FE0-A587-96595B9FBCC6}" srcId="{1274C2AE-4F91-496F-8404-4B82DC79A1C6}" destId="{0044BBCE-1FB6-45C0-8EA6-4F34121FE3FB}" srcOrd="0" destOrd="0" parTransId="{46276F76-5F68-4B02-A090-ED9545C0914F}" sibTransId="{268C1B2B-1A2B-403F-8DDD-510829739CDD}"/>
    <dgm:cxn modelId="{5BA2ADFE-470A-4293-AAC9-84106B278CCA}" type="presOf" srcId="{1274C2AE-4F91-496F-8404-4B82DC79A1C6}" destId="{5CD7F124-4B47-4A12-9816-2D6871EC0931}" srcOrd="0" destOrd="0" presId="urn:microsoft.com/office/officeart/2005/8/layout/hList1"/>
    <dgm:cxn modelId="{2D5215BB-AD67-463B-A78D-1229ACECC2A5}" type="presParOf" srcId="{8603928C-CEC7-4B70-B51A-BF45950EF023}" destId="{DD29C77B-74AB-4A72-A2B1-A9EA9A216AF0}" srcOrd="0" destOrd="0" presId="urn:microsoft.com/office/officeart/2005/8/layout/hList1"/>
    <dgm:cxn modelId="{23C31A95-456A-4FFB-B73E-D40CE1431EB8}" type="presParOf" srcId="{DD29C77B-74AB-4A72-A2B1-A9EA9A216AF0}" destId="{CE45C5F1-4715-4839-B969-E5341CA6B05D}" srcOrd="0" destOrd="0" presId="urn:microsoft.com/office/officeart/2005/8/layout/hList1"/>
    <dgm:cxn modelId="{762878A1-BF20-45CC-B9B3-EAD9FE2D1C60}" type="presParOf" srcId="{DD29C77B-74AB-4A72-A2B1-A9EA9A216AF0}" destId="{A89A883F-FA66-4AE9-837F-E05898BD8A2B}" srcOrd="1" destOrd="0" presId="urn:microsoft.com/office/officeart/2005/8/layout/hList1"/>
    <dgm:cxn modelId="{CF34D783-19E1-4F7F-9A73-4D71A21528EF}" type="presParOf" srcId="{8603928C-CEC7-4B70-B51A-BF45950EF023}" destId="{0D5516BE-03A5-43AD-AC5A-78EA328684BD}" srcOrd="1" destOrd="0" presId="urn:microsoft.com/office/officeart/2005/8/layout/hList1"/>
    <dgm:cxn modelId="{2B79FAB0-2028-4895-B4D4-804E172F4B55}" type="presParOf" srcId="{8603928C-CEC7-4B70-B51A-BF45950EF023}" destId="{716D1047-47E6-4C02-B33D-2253C7F89797}" srcOrd="2" destOrd="0" presId="urn:microsoft.com/office/officeart/2005/8/layout/hList1"/>
    <dgm:cxn modelId="{30E75FFD-BFEE-4BD4-83E0-4A293F91EDED}" type="presParOf" srcId="{716D1047-47E6-4C02-B33D-2253C7F89797}" destId="{CE136DDC-8E73-41B0-9A3C-4273EE4FCC04}" srcOrd="0" destOrd="0" presId="urn:microsoft.com/office/officeart/2005/8/layout/hList1"/>
    <dgm:cxn modelId="{2D337E77-6772-49D4-B711-F6947799EEDE}" type="presParOf" srcId="{716D1047-47E6-4C02-B33D-2253C7F89797}" destId="{BC990B0E-EDB2-4E4F-A0AD-792BA2F88401}" srcOrd="1" destOrd="0" presId="urn:microsoft.com/office/officeart/2005/8/layout/hList1"/>
    <dgm:cxn modelId="{63A5D154-E4C4-46B2-983B-43ABDA29A910}" type="presParOf" srcId="{8603928C-CEC7-4B70-B51A-BF45950EF023}" destId="{7B730643-182D-4230-AF7F-6DC0F92567C2}" srcOrd="3" destOrd="0" presId="urn:microsoft.com/office/officeart/2005/8/layout/hList1"/>
    <dgm:cxn modelId="{B2ECD3B2-0FAA-4A2D-A722-454FAF61BD90}" type="presParOf" srcId="{8603928C-CEC7-4B70-B51A-BF45950EF023}" destId="{F53D2FAA-8262-4432-8103-948085DAA6F3}" srcOrd="4" destOrd="0" presId="urn:microsoft.com/office/officeart/2005/8/layout/hList1"/>
    <dgm:cxn modelId="{33DCC4A8-A08F-4681-8D51-477D96D66545}" type="presParOf" srcId="{F53D2FAA-8262-4432-8103-948085DAA6F3}" destId="{BBAF9A14-B112-4C81-B6E0-9552FB5E7511}" srcOrd="0" destOrd="0" presId="urn:microsoft.com/office/officeart/2005/8/layout/hList1"/>
    <dgm:cxn modelId="{5A0C4EF1-F9A1-4AC8-AC9D-E9B1FE55789E}" type="presParOf" srcId="{F53D2FAA-8262-4432-8103-948085DAA6F3}" destId="{063578EA-7821-4737-B336-E727A3F19EE5}" srcOrd="1" destOrd="0" presId="urn:microsoft.com/office/officeart/2005/8/layout/hList1"/>
    <dgm:cxn modelId="{0A3CF4A9-32B6-4122-AB02-1BA77BB90FC4}" type="presParOf" srcId="{8603928C-CEC7-4B70-B51A-BF45950EF023}" destId="{C706B642-8B24-49D7-BBD0-AFCE0FA9F536}" srcOrd="5" destOrd="0" presId="urn:microsoft.com/office/officeart/2005/8/layout/hList1"/>
    <dgm:cxn modelId="{4B89F71C-747E-47AD-8FBD-00485D545499}" type="presParOf" srcId="{8603928C-CEC7-4B70-B51A-BF45950EF023}" destId="{DC7AF87F-F05A-4895-B1FC-86A5C8163CD7}" srcOrd="6" destOrd="0" presId="urn:microsoft.com/office/officeart/2005/8/layout/hList1"/>
    <dgm:cxn modelId="{CC620167-4A7D-4B54-8386-5D20E193212C}" type="presParOf" srcId="{DC7AF87F-F05A-4895-B1FC-86A5C8163CD7}" destId="{5CD7F124-4B47-4A12-9816-2D6871EC0931}" srcOrd="0" destOrd="0" presId="urn:microsoft.com/office/officeart/2005/8/layout/hList1"/>
    <dgm:cxn modelId="{13CC194E-32B0-4A10-8CB0-333D0949E6D0}" type="presParOf" srcId="{DC7AF87F-F05A-4895-B1FC-86A5C8163CD7}" destId="{70DDAAB3-9E87-401C-A628-41385022B8A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F69F779-5C11-4026-B974-0E1CB9FFE951}" type="doc">
      <dgm:prSet loTypeId="urn:microsoft.com/office/officeart/2005/8/layout/vList2" loCatId="list" qsTypeId="urn:microsoft.com/office/officeart/2005/8/quickstyle/simple1" qsCatId="simple" csTypeId="urn:microsoft.com/office/officeart/2005/8/colors/accent3_2" csCatId="accent3" phldr="1"/>
      <dgm:spPr/>
      <dgm:t>
        <a:bodyPr/>
        <a:lstStyle/>
        <a:p>
          <a:pPr rtl="1"/>
          <a:endParaRPr lang="ar-SA"/>
        </a:p>
      </dgm:t>
    </dgm:pt>
    <dgm:pt modelId="{E0D801E7-5DB9-4B93-B113-CD508388FE35}">
      <dgm:prSet/>
      <dgm:spPr/>
      <dgm:t>
        <a:bodyPr/>
        <a:lstStyle/>
        <a:p>
          <a:pPr rtl="1"/>
          <a:r>
            <a:rPr lang="ar-SA" b="1" i="0" dirty="0"/>
            <a:t> أبرز طرق عمليات التصيّد والهندسة الاجتماعية:</a:t>
          </a:r>
          <a:endParaRPr lang="ar-SA" dirty="0"/>
        </a:p>
      </dgm:t>
    </dgm:pt>
    <dgm:pt modelId="{5C7A5882-377F-4470-81DE-1343D247C949}" type="parTrans" cxnId="{AA162E43-85C7-4A08-A399-219F9A94CA16}">
      <dgm:prSet/>
      <dgm:spPr/>
      <dgm:t>
        <a:bodyPr/>
        <a:lstStyle/>
        <a:p>
          <a:pPr rtl="1"/>
          <a:endParaRPr lang="ar-SA"/>
        </a:p>
      </dgm:t>
    </dgm:pt>
    <dgm:pt modelId="{0A1B0C09-8733-4E84-8F60-ED119413D68B}" type="sibTrans" cxnId="{AA162E43-85C7-4A08-A399-219F9A94CA16}">
      <dgm:prSet/>
      <dgm:spPr/>
      <dgm:t>
        <a:bodyPr/>
        <a:lstStyle/>
        <a:p>
          <a:pPr rtl="1"/>
          <a:endParaRPr lang="ar-SA"/>
        </a:p>
      </dgm:t>
    </dgm:pt>
    <dgm:pt modelId="{520CC992-D80E-48A4-BCCB-2EEC89D170BD}">
      <dgm:prSet/>
      <dgm:spPr/>
      <dgm:t>
        <a:bodyPr/>
        <a:lstStyle/>
        <a:p>
          <a:pPr rtl="1"/>
          <a:r>
            <a:rPr lang="ar-SA" b="0" i="0" dirty="0"/>
            <a:t>محاولة الاتصال بك وإيهامك بتمثيل جهة رسمية أو شركة تجارية.</a:t>
          </a:r>
          <a:endParaRPr lang="ar-SA" dirty="0"/>
        </a:p>
      </dgm:t>
    </dgm:pt>
    <dgm:pt modelId="{E01BA0BE-5C1D-4C25-AAB7-8C316100E683}" type="parTrans" cxnId="{8AB4B643-EBBF-4B0D-9655-72248A9DF51F}">
      <dgm:prSet/>
      <dgm:spPr/>
      <dgm:t>
        <a:bodyPr/>
        <a:lstStyle/>
        <a:p>
          <a:pPr rtl="1"/>
          <a:endParaRPr lang="ar-SA"/>
        </a:p>
      </dgm:t>
    </dgm:pt>
    <dgm:pt modelId="{212FF247-DBAD-4EF6-AD30-D8605A44EC78}" type="sibTrans" cxnId="{8AB4B643-EBBF-4B0D-9655-72248A9DF51F}">
      <dgm:prSet/>
      <dgm:spPr/>
      <dgm:t>
        <a:bodyPr/>
        <a:lstStyle/>
        <a:p>
          <a:pPr rtl="1"/>
          <a:endParaRPr lang="ar-SA"/>
        </a:p>
      </dgm:t>
    </dgm:pt>
    <dgm:pt modelId="{E24DF717-A68C-4701-B0F8-F0E9C1A5D210}">
      <dgm:prSet/>
      <dgm:spPr/>
      <dgm:t>
        <a:bodyPr/>
        <a:lstStyle/>
        <a:p>
          <a:pPr rtl="1"/>
          <a:r>
            <a:rPr lang="ar-SA" b="0" i="0" dirty="0"/>
            <a:t>اختراق حساب أحد أصدقائك أو أقربائك وإرسال رسائل منه تحتوي مرفقات خبيثة.</a:t>
          </a:r>
          <a:endParaRPr lang="ar-SA" dirty="0"/>
        </a:p>
      </dgm:t>
    </dgm:pt>
    <dgm:pt modelId="{9D70E178-719A-4E81-BBD2-B732C20F44AD}" type="parTrans" cxnId="{FCF66375-314B-49BC-9F9B-70814496D681}">
      <dgm:prSet/>
      <dgm:spPr/>
      <dgm:t>
        <a:bodyPr/>
        <a:lstStyle/>
        <a:p>
          <a:pPr rtl="1"/>
          <a:endParaRPr lang="ar-SA"/>
        </a:p>
      </dgm:t>
    </dgm:pt>
    <dgm:pt modelId="{7E514228-26B1-44C3-BF62-B084867A6475}" type="sibTrans" cxnId="{FCF66375-314B-49BC-9F9B-70814496D681}">
      <dgm:prSet/>
      <dgm:spPr/>
      <dgm:t>
        <a:bodyPr/>
        <a:lstStyle/>
        <a:p>
          <a:pPr rtl="1"/>
          <a:endParaRPr lang="ar-SA"/>
        </a:p>
      </dgm:t>
    </dgm:pt>
    <dgm:pt modelId="{BCB27E7E-F785-4A43-98EA-F34AA38E5D53}">
      <dgm:prSet/>
      <dgm:spPr/>
      <dgm:t>
        <a:bodyPr/>
        <a:lstStyle/>
        <a:p>
          <a:pPr rtl="1"/>
          <a:r>
            <a:rPr lang="ar-SA" b="0" i="0" dirty="0"/>
            <a:t>إرسال روابط إنترنت أو ملفات أو برامج لمحاولة خداعك لفتحها للسيطرة على أجهزتك.</a:t>
          </a:r>
          <a:endParaRPr lang="ar-SA" dirty="0"/>
        </a:p>
      </dgm:t>
    </dgm:pt>
    <dgm:pt modelId="{7C239D67-FEC6-4C5A-87A9-82623A442CAB}" type="parTrans" cxnId="{5C3361E6-2FFE-4235-9063-EDF299FCD350}">
      <dgm:prSet/>
      <dgm:spPr/>
      <dgm:t>
        <a:bodyPr/>
        <a:lstStyle/>
        <a:p>
          <a:pPr rtl="1"/>
          <a:endParaRPr lang="ar-SA"/>
        </a:p>
      </dgm:t>
    </dgm:pt>
    <dgm:pt modelId="{193400D2-6D40-4A61-BAFC-A6C0D01CE0BE}" type="sibTrans" cxnId="{5C3361E6-2FFE-4235-9063-EDF299FCD350}">
      <dgm:prSet/>
      <dgm:spPr/>
      <dgm:t>
        <a:bodyPr/>
        <a:lstStyle/>
        <a:p>
          <a:pPr rtl="1"/>
          <a:endParaRPr lang="ar-SA"/>
        </a:p>
      </dgm:t>
    </dgm:pt>
    <dgm:pt modelId="{E0DC34EE-411B-46F5-92F4-F258EB86F954}" type="pres">
      <dgm:prSet presAssocID="{9F69F779-5C11-4026-B974-0E1CB9FFE951}" presName="linear" presStyleCnt="0">
        <dgm:presLayoutVars>
          <dgm:animLvl val="lvl"/>
          <dgm:resizeHandles val="exact"/>
        </dgm:presLayoutVars>
      </dgm:prSet>
      <dgm:spPr/>
    </dgm:pt>
    <dgm:pt modelId="{02897589-6E8F-4ED8-A60E-5520F906F00A}" type="pres">
      <dgm:prSet presAssocID="{E0D801E7-5DB9-4B93-B113-CD508388FE35}" presName="parentText" presStyleLbl="node1" presStyleIdx="0" presStyleCnt="1" custLinFactNeighborX="843">
        <dgm:presLayoutVars>
          <dgm:chMax val="0"/>
          <dgm:bulletEnabled val="1"/>
        </dgm:presLayoutVars>
      </dgm:prSet>
      <dgm:spPr/>
    </dgm:pt>
    <dgm:pt modelId="{7465558F-6B26-458F-B432-D8644D39DFFF}" type="pres">
      <dgm:prSet presAssocID="{E0D801E7-5DB9-4B93-B113-CD508388FE35}" presName="childText" presStyleLbl="revTx" presStyleIdx="0" presStyleCnt="1">
        <dgm:presLayoutVars>
          <dgm:bulletEnabled val="1"/>
        </dgm:presLayoutVars>
      </dgm:prSet>
      <dgm:spPr/>
    </dgm:pt>
  </dgm:ptLst>
  <dgm:cxnLst>
    <dgm:cxn modelId="{84A0031C-F82D-40A2-B96A-2FBA70AD863F}" type="presOf" srcId="{BCB27E7E-F785-4A43-98EA-F34AA38E5D53}" destId="{7465558F-6B26-458F-B432-D8644D39DFFF}" srcOrd="0" destOrd="2" presId="urn:microsoft.com/office/officeart/2005/8/layout/vList2"/>
    <dgm:cxn modelId="{CD1BCF29-9A7A-481B-B60C-46EBE3796709}" type="presOf" srcId="{E0D801E7-5DB9-4B93-B113-CD508388FE35}" destId="{02897589-6E8F-4ED8-A60E-5520F906F00A}" srcOrd="0" destOrd="0" presId="urn:microsoft.com/office/officeart/2005/8/layout/vList2"/>
    <dgm:cxn modelId="{E490803E-E46F-4988-9234-86CB4BF84E56}" type="presOf" srcId="{9F69F779-5C11-4026-B974-0E1CB9FFE951}" destId="{E0DC34EE-411B-46F5-92F4-F258EB86F954}" srcOrd="0" destOrd="0" presId="urn:microsoft.com/office/officeart/2005/8/layout/vList2"/>
    <dgm:cxn modelId="{72BB395C-C1C5-4A6F-9FE8-D75952EA0E4C}" type="presOf" srcId="{E24DF717-A68C-4701-B0F8-F0E9C1A5D210}" destId="{7465558F-6B26-458F-B432-D8644D39DFFF}" srcOrd="0" destOrd="1" presId="urn:microsoft.com/office/officeart/2005/8/layout/vList2"/>
    <dgm:cxn modelId="{AA162E43-85C7-4A08-A399-219F9A94CA16}" srcId="{9F69F779-5C11-4026-B974-0E1CB9FFE951}" destId="{E0D801E7-5DB9-4B93-B113-CD508388FE35}" srcOrd="0" destOrd="0" parTransId="{5C7A5882-377F-4470-81DE-1343D247C949}" sibTransId="{0A1B0C09-8733-4E84-8F60-ED119413D68B}"/>
    <dgm:cxn modelId="{8AB4B643-EBBF-4B0D-9655-72248A9DF51F}" srcId="{E0D801E7-5DB9-4B93-B113-CD508388FE35}" destId="{520CC992-D80E-48A4-BCCB-2EEC89D170BD}" srcOrd="0" destOrd="0" parTransId="{E01BA0BE-5C1D-4C25-AAB7-8C316100E683}" sibTransId="{212FF247-DBAD-4EF6-AD30-D8605A44EC78}"/>
    <dgm:cxn modelId="{B4AF8444-8FCF-4C0F-BA84-7EE5246DC92D}" type="presOf" srcId="{520CC992-D80E-48A4-BCCB-2EEC89D170BD}" destId="{7465558F-6B26-458F-B432-D8644D39DFFF}" srcOrd="0" destOrd="0" presId="urn:microsoft.com/office/officeart/2005/8/layout/vList2"/>
    <dgm:cxn modelId="{FCF66375-314B-49BC-9F9B-70814496D681}" srcId="{E0D801E7-5DB9-4B93-B113-CD508388FE35}" destId="{E24DF717-A68C-4701-B0F8-F0E9C1A5D210}" srcOrd="1" destOrd="0" parTransId="{9D70E178-719A-4E81-BBD2-B732C20F44AD}" sibTransId="{7E514228-26B1-44C3-BF62-B084867A6475}"/>
    <dgm:cxn modelId="{5C3361E6-2FFE-4235-9063-EDF299FCD350}" srcId="{E0D801E7-5DB9-4B93-B113-CD508388FE35}" destId="{BCB27E7E-F785-4A43-98EA-F34AA38E5D53}" srcOrd="2" destOrd="0" parTransId="{7C239D67-FEC6-4C5A-87A9-82623A442CAB}" sibTransId="{193400D2-6D40-4A61-BAFC-A6C0D01CE0BE}"/>
    <dgm:cxn modelId="{4D508E79-D581-4D3A-961C-92E661F179F5}" type="presParOf" srcId="{E0DC34EE-411B-46F5-92F4-F258EB86F954}" destId="{02897589-6E8F-4ED8-A60E-5520F906F00A}" srcOrd="0" destOrd="0" presId="urn:microsoft.com/office/officeart/2005/8/layout/vList2"/>
    <dgm:cxn modelId="{DAF7439D-1776-46CF-9B6E-4A3C84DF4034}" type="presParOf" srcId="{E0DC34EE-411B-46F5-92F4-F258EB86F954}" destId="{7465558F-6B26-458F-B432-D8644D39DFF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378FD9E-CBB0-4E90-9488-77A546B323BB}" type="doc">
      <dgm:prSet loTypeId="urn:microsoft.com/office/officeart/2005/8/layout/vList2" loCatId="list" qsTypeId="urn:microsoft.com/office/officeart/2005/8/quickstyle/simple1" qsCatId="simple" csTypeId="urn:microsoft.com/office/officeart/2005/8/colors/accent3_2" csCatId="accent3"/>
      <dgm:spPr/>
      <dgm:t>
        <a:bodyPr/>
        <a:lstStyle/>
        <a:p>
          <a:pPr rtl="1"/>
          <a:endParaRPr lang="ar-SA"/>
        </a:p>
      </dgm:t>
    </dgm:pt>
    <dgm:pt modelId="{E1C2EA4D-019F-418A-A21F-4ED3A94459BF}">
      <dgm:prSet/>
      <dgm:spPr/>
      <dgm:t>
        <a:bodyPr/>
        <a:lstStyle/>
        <a:p>
          <a:pPr rtl="1"/>
          <a:r>
            <a:rPr lang="ar-SA" b="1" i="0" dirty="0"/>
            <a:t>أمثلة عملية على عمليات التصيّد والهندسة الاجتماعية:</a:t>
          </a:r>
          <a:endParaRPr lang="ar-SA" dirty="0"/>
        </a:p>
      </dgm:t>
    </dgm:pt>
    <dgm:pt modelId="{550BACBB-3AE1-44FA-B46D-FB8C20DC54E9}" type="parTrans" cxnId="{276FA524-69AE-410E-AB04-A78F43518D0F}">
      <dgm:prSet/>
      <dgm:spPr/>
      <dgm:t>
        <a:bodyPr/>
        <a:lstStyle/>
        <a:p>
          <a:pPr rtl="1"/>
          <a:endParaRPr lang="ar-SA"/>
        </a:p>
      </dgm:t>
    </dgm:pt>
    <dgm:pt modelId="{386C74E4-4428-4208-8447-F0225E3EFE6D}" type="sibTrans" cxnId="{276FA524-69AE-410E-AB04-A78F43518D0F}">
      <dgm:prSet/>
      <dgm:spPr/>
      <dgm:t>
        <a:bodyPr/>
        <a:lstStyle/>
        <a:p>
          <a:pPr rtl="1"/>
          <a:endParaRPr lang="ar-SA"/>
        </a:p>
      </dgm:t>
    </dgm:pt>
    <dgm:pt modelId="{1E194BE2-6704-4303-9A8F-3FD5883CE76F}">
      <dgm:prSet/>
      <dgm:spPr/>
      <dgm:t>
        <a:bodyPr/>
        <a:lstStyle/>
        <a:p>
          <a:pPr rtl="1"/>
          <a:r>
            <a:rPr lang="ar-SA" b="0" i="0" dirty="0"/>
            <a:t>متصل ينتحل شخصية مسؤول الدعم الفني في أحد المؤسسات، يطلب منك تزويده بمعلومات حسابك من أجل تحديث البيانات.</a:t>
          </a:r>
          <a:endParaRPr lang="ar-SA" dirty="0"/>
        </a:p>
      </dgm:t>
    </dgm:pt>
    <dgm:pt modelId="{DBF16B2F-7A2C-4A1A-AEC4-88BF271EB05F}" type="parTrans" cxnId="{1102A9E7-B20F-44C1-8F4B-CE1C5EFA5552}">
      <dgm:prSet/>
      <dgm:spPr/>
      <dgm:t>
        <a:bodyPr/>
        <a:lstStyle/>
        <a:p>
          <a:pPr rtl="1"/>
          <a:endParaRPr lang="ar-SA"/>
        </a:p>
      </dgm:t>
    </dgm:pt>
    <dgm:pt modelId="{A7514DD3-1B23-4B92-AE40-3413B469C4EA}" type="sibTrans" cxnId="{1102A9E7-B20F-44C1-8F4B-CE1C5EFA5552}">
      <dgm:prSet/>
      <dgm:spPr/>
      <dgm:t>
        <a:bodyPr/>
        <a:lstStyle/>
        <a:p>
          <a:pPr rtl="1"/>
          <a:endParaRPr lang="ar-SA"/>
        </a:p>
      </dgm:t>
    </dgm:pt>
    <dgm:pt modelId="{F78144DC-E9FE-4EDC-A965-74421F11006A}">
      <dgm:prSet/>
      <dgm:spPr/>
      <dgm:t>
        <a:bodyPr/>
        <a:lstStyle/>
        <a:p>
          <a:pPr rtl="1"/>
          <a:r>
            <a:rPr lang="ar-SA" b="0" i="0" dirty="0"/>
            <a:t>اختراق حساب صديق لك ومن ثم تصلك رسائل من حسابه تطلب معلوماتك أو مساعدة مالية.</a:t>
          </a:r>
          <a:endParaRPr lang="ar-SA" dirty="0"/>
        </a:p>
      </dgm:t>
    </dgm:pt>
    <dgm:pt modelId="{AE4AD4FE-10A7-4050-8CF8-5D8E28F727CE}" type="parTrans" cxnId="{17F49012-13BA-465F-936E-8760F2D74CFA}">
      <dgm:prSet/>
      <dgm:spPr/>
      <dgm:t>
        <a:bodyPr/>
        <a:lstStyle/>
        <a:p>
          <a:pPr rtl="1"/>
          <a:endParaRPr lang="ar-SA"/>
        </a:p>
      </dgm:t>
    </dgm:pt>
    <dgm:pt modelId="{88C6A999-1619-459F-B576-8323C47A82E1}" type="sibTrans" cxnId="{17F49012-13BA-465F-936E-8760F2D74CFA}">
      <dgm:prSet/>
      <dgm:spPr/>
      <dgm:t>
        <a:bodyPr/>
        <a:lstStyle/>
        <a:p>
          <a:pPr rtl="1"/>
          <a:endParaRPr lang="ar-SA"/>
        </a:p>
      </dgm:t>
    </dgm:pt>
    <dgm:pt modelId="{38D43117-328A-45E5-AAC4-1AD9D5438372}">
      <dgm:prSet/>
      <dgm:spPr/>
      <dgm:t>
        <a:bodyPr/>
        <a:lstStyle/>
        <a:p>
          <a:pPr rtl="1"/>
          <a:r>
            <a:rPr lang="ar-SA" b="0" i="0" dirty="0"/>
            <a:t>نشر إعلانات لوظائف شاغرة مغرية وطلب تعبئة معلوماتك الشخصية لترشيحك لها.</a:t>
          </a:r>
          <a:endParaRPr lang="ar-SA" dirty="0"/>
        </a:p>
      </dgm:t>
    </dgm:pt>
    <dgm:pt modelId="{2CD58BB0-29A9-4392-B369-617348093E98}" type="parTrans" cxnId="{1EDADDC2-D8ED-483A-9481-3FE5D25846E9}">
      <dgm:prSet/>
      <dgm:spPr/>
      <dgm:t>
        <a:bodyPr/>
        <a:lstStyle/>
        <a:p>
          <a:pPr rtl="1"/>
          <a:endParaRPr lang="ar-SA"/>
        </a:p>
      </dgm:t>
    </dgm:pt>
    <dgm:pt modelId="{B654C771-E66C-4D04-B4C4-078718024973}" type="sibTrans" cxnId="{1EDADDC2-D8ED-483A-9481-3FE5D25846E9}">
      <dgm:prSet/>
      <dgm:spPr/>
      <dgm:t>
        <a:bodyPr/>
        <a:lstStyle/>
        <a:p>
          <a:pPr rtl="1"/>
          <a:endParaRPr lang="ar-SA"/>
        </a:p>
      </dgm:t>
    </dgm:pt>
    <dgm:pt modelId="{486BAB1F-4485-4970-A21C-795E8B6918AA}">
      <dgm:prSet/>
      <dgm:spPr/>
      <dgm:t>
        <a:bodyPr/>
        <a:lstStyle/>
        <a:p>
          <a:pPr rtl="1"/>
          <a:r>
            <a:rPr lang="ar-SA" b="0" i="0" dirty="0"/>
            <a:t>يصلك تنبيه عبر رسالة جوال بإيقاف حسابك المصرفي مع طلب فتح رابط لتحديث بياناتك.</a:t>
          </a:r>
          <a:endParaRPr lang="ar-SA" dirty="0"/>
        </a:p>
      </dgm:t>
    </dgm:pt>
    <dgm:pt modelId="{62EBD135-0188-452D-8A78-5A191F9967AF}" type="parTrans" cxnId="{E4B92B3E-03A4-4FFE-ABD1-B6DBCF78CD66}">
      <dgm:prSet/>
      <dgm:spPr/>
      <dgm:t>
        <a:bodyPr/>
        <a:lstStyle/>
        <a:p>
          <a:pPr rtl="1"/>
          <a:endParaRPr lang="ar-SA"/>
        </a:p>
      </dgm:t>
    </dgm:pt>
    <dgm:pt modelId="{91F20FE6-CD4A-4A42-B9A0-1BFCBC63F797}" type="sibTrans" cxnId="{E4B92B3E-03A4-4FFE-ABD1-B6DBCF78CD66}">
      <dgm:prSet/>
      <dgm:spPr/>
      <dgm:t>
        <a:bodyPr/>
        <a:lstStyle/>
        <a:p>
          <a:pPr rtl="1"/>
          <a:endParaRPr lang="ar-SA"/>
        </a:p>
      </dgm:t>
    </dgm:pt>
    <dgm:pt modelId="{6A9FA5E9-EF0F-4EC4-93CA-8C9C043D298A}" type="pres">
      <dgm:prSet presAssocID="{4378FD9E-CBB0-4E90-9488-77A546B323BB}" presName="linear" presStyleCnt="0">
        <dgm:presLayoutVars>
          <dgm:animLvl val="lvl"/>
          <dgm:resizeHandles val="exact"/>
        </dgm:presLayoutVars>
      </dgm:prSet>
      <dgm:spPr/>
    </dgm:pt>
    <dgm:pt modelId="{8ED3051B-B161-4E5B-8FA0-20E18FFF4D61}" type="pres">
      <dgm:prSet presAssocID="{E1C2EA4D-019F-418A-A21F-4ED3A94459BF}" presName="parentText" presStyleLbl="node1" presStyleIdx="0" presStyleCnt="1" custLinFactNeighborX="-5450" custLinFactNeighborY="-4863">
        <dgm:presLayoutVars>
          <dgm:chMax val="0"/>
          <dgm:bulletEnabled val="1"/>
        </dgm:presLayoutVars>
      </dgm:prSet>
      <dgm:spPr/>
    </dgm:pt>
    <dgm:pt modelId="{463BA749-B74E-486A-8688-1A56F8B6314D}" type="pres">
      <dgm:prSet presAssocID="{E1C2EA4D-019F-418A-A21F-4ED3A94459BF}" presName="childText" presStyleLbl="revTx" presStyleIdx="0" presStyleCnt="1">
        <dgm:presLayoutVars>
          <dgm:bulletEnabled val="1"/>
        </dgm:presLayoutVars>
      </dgm:prSet>
      <dgm:spPr/>
    </dgm:pt>
  </dgm:ptLst>
  <dgm:cxnLst>
    <dgm:cxn modelId="{17F49012-13BA-465F-936E-8760F2D74CFA}" srcId="{E1C2EA4D-019F-418A-A21F-4ED3A94459BF}" destId="{F78144DC-E9FE-4EDC-A965-74421F11006A}" srcOrd="1" destOrd="0" parTransId="{AE4AD4FE-10A7-4050-8CF8-5D8E28F727CE}" sibTransId="{88C6A999-1619-459F-B576-8323C47A82E1}"/>
    <dgm:cxn modelId="{CD457619-E5FC-41E4-BF4F-8A4AA6564ADA}" type="presOf" srcId="{E1C2EA4D-019F-418A-A21F-4ED3A94459BF}" destId="{8ED3051B-B161-4E5B-8FA0-20E18FFF4D61}" srcOrd="0" destOrd="0" presId="urn:microsoft.com/office/officeart/2005/8/layout/vList2"/>
    <dgm:cxn modelId="{276FA524-69AE-410E-AB04-A78F43518D0F}" srcId="{4378FD9E-CBB0-4E90-9488-77A546B323BB}" destId="{E1C2EA4D-019F-418A-A21F-4ED3A94459BF}" srcOrd="0" destOrd="0" parTransId="{550BACBB-3AE1-44FA-B46D-FB8C20DC54E9}" sibTransId="{386C74E4-4428-4208-8447-F0225E3EFE6D}"/>
    <dgm:cxn modelId="{E4B92B3E-03A4-4FFE-ABD1-B6DBCF78CD66}" srcId="{E1C2EA4D-019F-418A-A21F-4ED3A94459BF}" destId="{486BAB1F-4485-4970-A21C-795E8B6918AA}" srcOrd="3" destOrd="0" parTransId="{62EBD135-0188-452D-8A78-5A191F9967AF}" sibTransId="{91F20FE6-CD4A-4A42-B9A0-1BFCBC63F797}"/>
    <dgm:cxn modelId="{99050866-16B3-4724-B5F7-4E6C74BE51F2}" type="presOf" srcId="{38D43117-328A-45E5-AAC4-1AD9D5438372}" destId="{463BA749-B74E-486A-8688-1A56F8B6314D}" srcOrd="0" destOrd="2" presId="urn:microsoft.com/office/officeart/2005/8/layout/vList2"/>
    <dgm:cxn modelId="{851E044E-F713-4DA0-A442-76C6295EE993}" type="presOf" srcId="{486BAB1F-4485-4970-A21C-795E8B6918AA}" destId="{463BA749-B74E-486A-8688-1A56F8B6314D}" srcOrd="0" destOrd="3" presId="urn:microsoft.com/office/officeart/2005/8/layout/vList2"/>
    <dgm:cxn modelId="{937AAA6E-0CB9-404A-9B3C-F4BE4BF6335D}" type="presOf" srcId="{F78144DC-E9FE-4EDC-A965-74421F11006A}" destId="{463BA749-B74E-486A-8688-1A56F8B6314D}" srcOrd="0" destOrd="1" presId="urn:microsoft.com/office/officeart/2005/8/layout/vList2"/>
    <dgm:cxn modelId="{A18C8FC0-7386-4914-B3E3-51000360D8A6}" type="presOf" srcId="{1E194BE2-6704-4303-9A8F-3FD5883CE76F}" destId="{463BA749-B74E-486A-8688-1A56F8B6314D}" srcOrd="0" destOrd="0" presId="urn:microsoft.com/office/officeart/2005/8/layout/vList2"/>
    <dgm:cxn modelId="{1EDADDC2-D8ED-483A-9481-3FE5D25846E9}" srcId="{E1C2EA4D-019F-418A-A21F-4ED3A94459BF}" destId="{38D43117-328A-45E5-AAC4-1AD9D5438372}" srcOrd="2" destOrd="0" parTransId="{2CD58BB0-29A9-4392-B369-617348093E98}" sibTransId="{B654C771-E66C-4D04-B4C4-078718024973}"/>
    <dgm:cxn modelId="{1102A9E7-B20F-44C1-8F4B-CE1C5EFA5552}" srcId="{E1C2EA4D-019F-418A-A21F-4ED3A94459BF}" destId="{1E194BE2-6704-4303-9A8F-3FD5883CE76F}" srcOrd="0" destOrd="0" parTransId="{DBF16B2F-7A2C-4A1A-AEC4-88BF271EB05F}" sibTransId="{A7514DD3-1B23-4B92-AE40-3413B469C4EA}"/>
    <dgm:cxn modelId="{BD51C6F3-1C2D-412A-84C2-C273D28DB563}" type="presOf" srcId="{4378FD9E-CBB0-4E90-9488-77A546B323BB}" destId="{6A9FA5E9-EF0F-4EC4-93CA-8C9C043D298A}" srcOrd="0" destOrd="0" presId="urn:microsoft.com/office/officeart/2005/8/layout/vList2"/>
    <dgm:cxn modelId="{8002EBBD-404A-4B8F-A2F0-12FE5F4EB450}" type="presParOf" srcId="{6A9FA5E9-EF0F-4EC4-93CA-8C9C043D298A}" destId="{8ED3051B-B161-4E5B-8FA0-20E18FFF4D61}" srcOrd="0" destOrd="0" presId="urn:microsoft.com/office/officeart/2005/8/layout/vList2"/>
    <dgm:cxn modelId="{12B95C31-65B7-420E-B11C-FE18F2D8CE98}" type="presParOf" srcId="{6A9FA5E9-EF0F-4EC4-93CA-8C9C043D298A}" destId="{463BA749-B74E-486A-8688-1A56F8B6314D}"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797321A-8A03-4E59-A9E0-1624DAA3DD66}" type="doc">
      <dgm:prSet loTypeId="urn:microsoft.com/office/officeart/2005/8/layout/cycle2" loCatId="cycle" qsTypeId="urn:microsoft.com/office/officeart/2005/8/quickstyle/simple1" qsCatId="simple" csTypeId="urn:microsoft.com/office/officeart/2005/8/colors/accent6_1" csCatId="accent6" phldr="1"/>
      <dgm:spPr/>
      <dgm:t>
        <a:bodyPr/>
        <a:lstStyle/>
        <a:p>
          <a:endParaRPr lang="en-US"/>
        </a:p>
      </dgm:t>
    </dgm:pt>
    <dgm:pt modelId="{AF8714D8-2CC1-444B-B452-B77EB8593F56}">
      <dgm:prSet/>
      <dgm:spPr/>
      <dgm:t>
        <a:bodyPr/>
        <a:lstStyle/>
        <a:p>
          <a:r>
            <a:rPr lang="ar-SA" b="1" i="0" dirty="0"/>
            <a:t>يستخدم الهاكر للهجمات كسر كلمات المرور  </a:t>
          </a:r>
          <a:endParaRPr lang="en-US" dirty="0"/>
        </a:p>
      </dgm:t>
    </dgm:pt>
    <dgm:pt modelId="{DC4CEA5D-70BD-44A2-9DD4-F5F546D77643}" type="parTrans" cxnId="{4B724241-76D3-4ECF-A2F8-93B489545783}">
      <dgm:prSet/>
      <dgm:spPr/>
      <dgm:t>
        <a:bodyPr/>
        <a:lstStyle/>
        <a:p>
          <a:endParaRPr lang="en-US"/>
        </a:p>
      </dgm:t>
    </dgm:pt>
    <dgm:pt modelId="{82AD6712-2A5D-4772-9F2B-11E25DACF8B1}" type="sibTrans" cxnId="{4B724241-76D3-4ECF-A2F8-93B489545783}">
      <dgm:prSet/>
      <dgm:spPr/>
      <dgm:t>
        <a:bodyPr/>
        <a:lstStyle/>
        <a:p>
          <a:endParaRPr lang="en-US" dirty="0"/>
        </a:p>
      </dgm:t>
    </dgm:pt>
    <dgm:pt modelId="{D07A1F93-E14F-4E4D-BDAA-2DDFAE46B89A}">
      <dgm:prSet/>
      <dgm:spPr/>
      <dgm:t>
        <a:bodyPr/>
        <a:lstStyle/>
        <a:p>
          <a:r>
            <a:rPr lang="en-US" i="0" dirty="0"/>
            <a:t>Phishing</a:t>
          </a:r>
          <a:endParaRPr lang="en-US" dirty="0"/>
        </a:p>
      </dgm:t>
    </dgm:pt>
    <dgm:pt modelId="{82A40AC3-C8AF-4E76-ACBB-9F3BBF1A6C8F}" type="parTrans" cxnId="{A4B4497D-AC97-4E18-859B-062207CEFBB1}">
      <dgm:prSet/>
      <dgm:spPr/>
      <dgm:t>
        <a:bodyPr/>
        <a:lstStyle/>
        <a:p>
          <a:endParaRPr lang="en-US"/>
        </a:p>
      </dgm:t>
    </dgm:pt>
    <dgm:pt modelId="{D18CCAC2-2EE5-4EFC-A940-C6EFB9A418CD}" type="sibTrans" cxnId="{A4B4497D-AC97-4E18-859B-062207CEFBB1}">
      <dgm:prSet/>
      <dgm:spPr/>
      <dgm:t>
        <a:bodyPr/>
        <a:lstStyle/>
        <a:p>
          <a:endParaRPr lang="en-US"/>
        </a:p>
      </dgm:t>
    </dgm:pt>
    <dgm:pt modelId="{144C9627-49FC-44A7-963C-DD589CB4DF6B}">
      <dgm:prSet/>
      <dgm:spPr/>
      <dgm:t>
        <a:bodyPr/>
        <a:lstStyle/>
        <a:p>
          <a:r>
            <a:rPr lang="en-US" i="0" dirty="0"/>
            <a:t>Man-in-the-middle attack</a:t>
          </a:r>
          <a:endParaRPr lang="en-US" dirty="0"/>
        </a:p>
      </dgm:t>
    </dgm:pt>
    <dgm:pt modelId="{30E7568A-236F-4D0A-9029-75ADB8DBC464}" type="parTrans" cxnId="{ED73FC13-4693-468F-830B-E8284DE50FFB}">
      <dgm:prSet/>
      <dgm:spPr/>
      <dgm:t>
        <a:bodyPr/>
        <a:lstStyle/>
        <a:p>
          <a:endParaRPr lang="en-US"/>
        </a:p>
      </dgm:t>
    </dgm:pt>
    <dgm:pt modelId="{D0267DDC-278E-49E8-826A-2D2451494F81}" type="sibTrans" cxnId="{ED73FC13-4693-468F-830B-E8284DE50FFB}">
      <dgm:prSet/>
      <dgm:spPr/>
      <dgm:t>
        <a:bodyPr/>
        <a:lstStyle/>
        <a:p>
          <a:endParaRPr lang="en-US"/>
        </a:p>
      </dgm:t>
    </dgm:pt>
    <dgm:pt modelId="{0990A128-5EF9-44BC-B0F1-A99E84615E4A}">
      <dgm:prSet/>
      <dgm:spPr/>
      <dgm:t>
        <a:bodyPr/>
        <a:lstStyle/>
        <a:p>
          <a:r>
            <a:rPr lang="en-US" i="0" dirty="0"/>
            <a:t>Brute force attack</a:t>
          </a:r>
          <a:endParaRPr lang="en-US" dirty="0"/>
        </a:p>
      </dgm:t>
    </dgm:pt>
    <dgm:pt modelId="{1D83039D-C0AE-4654-A8F3-7DE53D4DB71C}" type="parTrans" cxnId="{37906486-9A11-446E-BAF3-373ACE1E4862}">
      <dgm:prSet/>
      <dgm:spPr/>
      <dgm:t>
        <a:bodyPr/>
        <a:lstStyle/>
        <a:p>
          <a:endParaRPr lang="en-US"/>
        </a:p>
      </dgm:t>
    </dgm:pt>
    <dgm:pt modelId="{8E560B0F-CD3F-4E2A-B3D2-790F05A5557E}" type="sibTrans" cxnId="{37906486-9A11-446E-BAF3-373ACE1E4862}">
      <dgm:prSet/>
      <dgm:spPr/>
      <dgm:t>
        <a:bodyPr/>
        <a:lstStyle/>
        <a:p>
          <a:endParaRPr lang="en-US"/>
        </a:p>
      </dgm:t>
    </dgm:pt>
    <dgm:pt modelId="{DBA72D18-0CCA-408B-925E-00474A043B86}">
      <dgm:prSet/>
      <dgm:spPr/>
      <dgm:t>
        <a:bodyPr/>
        <a:lstStyle/>
        <a:p>
          <a:pPr algn="r" rtl="1"/>
          <a:r>
            <a:rPr lang="ar-SA" b="1" i="0" dirty="0"/>
            <a:t>الحماية من هجمات كلمات المرور بالوعي</a:t>
          </a:r>
          <a:endParaRPr lang="en-US" dirty="0"/>
        </a:p>
      </dgm:t>
    </dgm:pt>
    <dgm:pt modelId="{A8951454-49C1-44B1-AB06-1262FBF5F51F}" type="parTrans" cxnId="{CA0F0AE4-3C5B-4017-89C5-FE9CFE1A4B83}">
      <dgm:prSet/>
      <dgm:spPr/>
      <dgm:t>
        <a:bodyPr/>
        <a:lstStyle/>
        <a:p>
          <a:endParaRPr lang="en-US"/>
        </a:p>
      </dgm:t>
    </dgm:pt>
    <dgm:pt modelId="{21AF16B7-05DB-41B9-9C87-3554BBE3192E}" type="sibTrans" cxnId="{CA0F0AE4-3C5B-4017-89C5-FE9CFE1A4B83}">
      <dgm:prSet/>
      <dgm:spPr/>
      <dgm:t>
        <a:bodyPr/>
        <a:lstStyle/>
        <a:p>
          <a:endParaRPr lang="en-US" dirty="0"/>
        </a:p>
      </dgm:t>
    </dgm:pt>
    <dgm:pt modelId="{21F4DC70-018B-49BF-AC87-5DB785181813}">
      <dgm:prSet/>
      <dgm:spPr/>
      <dgm:t>
        <a:bodyPr/>
        <a:lstStyle/>
        <a:p>
          <a:pPr algn="r" rtl="1"/>
          <a:r>
            <a:rPr lang="ar-SA" dirty="0"/>
            <a:t>خداعك بصفحة مزورة –&gt; كن حذر</a:t>
          </a:r>
          <a:endParaRPr lang="en-US" dirty="0"/>
        </a:p>
      </dgm:t>
    </dgm:pt>
    <dgm:pt modelId="{51FADDCB-C004-4E21-91E6-1CC3473C7988}" type="parTrans" cxnId="{0A7D853E-49AB-4DBC-9E47-CD20C5710FDD}">
      <dgm:prSet/>
      <dgm:spPr/>
      <dgm:t>
        <a:bodyPr/>
        <a:lstStyle/>
        <a:p>
          <a:endParaRPr lang="en-US"/>
        </a:p>
      </dgm:t>
    </dgm:pt>
    <dgm:pt modelId="{9798526D-1F89-4A5C-A5D2-2FD71D564912}" type="sibTrans" cxnId="{0A7D853E-49AB-4DBC-9E47-CD20C5710FDD}">
      <dgm:prSet/>
      <dgm:spPr/>
      <dgm:t>
        <a:bodyPr/>
        <a:lstStyle/>
        <a:p>
          <a:endParaRPr lang="en-US"/>
        </a:p>
      </dgm:t>
    </dgm:pt>
    <dgm:pt modelId="{657AD288-9AF9-444F-80C0-626E4A44A38B}">
      <dgm:prSet/>
      <dgm:spPr/>
      <dgm:t>
        <a:bodyPr/>
        <a:lstStyle/>
        <a:p>
          <a:pPr algn="r" rtl="1"/>
          <a:r>
            <a:rPr lang="ar-SA" dirty="0"/>
            <a:t>التجسس -&gt; شفر بياناتك – لا تستخدم وايفاي مفتوح</a:t>
          </a:r>
          <a:endParaRPr lang="en-US" dirty="0"/>
        </a:p>
      </dgm:t>
    </dgm:pt>
    <dgm:pt modelId="{A0AAE904-53C8-4949-84B0-3BBAE32E8D2A}" type="parTrans" cxnId="{A104E02F-A387-4412-B335-78531043FFF6}">
      <dgm:prSet/>
      <dgm:spPr/>
      <dgm:t>
        <a:bodyPr/>
        <a:lstStyle/>
        <a:p>
          <a:endParaRPr lang="en-US"/>
        </a:p>
      </dgm:t>
    </dgm:pt>
    <dgm:pt modelId="{8B9F03FF-D7CC-4AB0-A022-7F37FD11EB8C}" type="sibTrans" cxnId="{A104E02F-A387-4412-B335-78531043FFF6}">
      <dgm:prSet/>
      <dgm:spPr/>
      <dgm:t>
        <a:bodyPr/>
        <a:lstStyle/>
        <a:p>
          <a:endParaRPr lang="en-US"/>
        </a:p>
      </dgm:t>
    </dgm:pt>
    <dgm:pt modelId="{3BD054BA-44C0-4AE3-9BB2-4A6D7C9A9CE9}">
      <dgm:prSet/>
      <dgm:spPr/>
      <dgm:t>
        <a:bodyPr/>
        <a:lstStyle/>
        <a:p>
          <a:pPr algn="r" rtl="1"/>
          <a:r>
            <a:rPr lang="ar-SA" dirty="0"/>
            <a:t>التخمين -&gt; لا تستخدم كلمات مرور سهل تخمينها</a:t>
          </a:r>
          <a:endParaRPr lang="en-US" dirty="0"/>
        </a:p>
      </dgm:t>
    </dgm:pt>
    <dgm:pt modelId="{B7360923-0995-401B-832A-1FB8CE62E0D6}" type="parTrans" cxnId="{5F4A4531-4C3C-42FF-95AB-AF4046935CA0}">
      <dgm:prSet/>
      <dgm:spPr/>
      <dgm:t>
        <a:bodyPr/>
        <a:lstStyle/>
        <a:p>
          <a:endParaRPr lang="en-US"/>
        </a:p>
      </dgm:t>
    </dgm:pt>
    <dgm:pt modelId="{8889ECA7-BD37-4B69-893F-0983C1834E95}" type="sibTrans" cxnId="{5F4A4531-4C3C-42FF-95AB-AF4046935CA0}">
      <dgm:prSet/>
      <dgm:spPr/>
      <dgm:t>
        <a:bodyPr/>
        <a:lstStyle/>
        <a:p>
          <a:endParaRPr lang="en-US"/>
        </a:p>
      </dgm:t>
    </dgm:pt>
    <dgm:pt modelId="{D90FEE41-BEC6-45F0-802B-9775DF81BB62}">
      <dgm:prSet/>
      <dgm:spPr/>
      <dgm:t>
        <a:bodyPr/>
        <a:lstStyle/>
        <a:p>
          <a:r>
            <a:rPr lang="en-US" dirty="0"/>
            <a:t>Dictionary attack</a:t>
          </a:r>
        </a:p>
      </dgm:t>
    </dgm:pt>
    <dgm:pt modelId="{B0B1DC65-51C7-4195-ADC9-28422A7FF0BE}" type="parTrans" cxnId="{ECAA5EB4-644F-422B-8E28-99C21C1581E9}">
      <dgm:prSet/>
      <dgm:spPr/>
      <dgm:t>
        <a:bodyPr/>
        <a:lstStyle/>
        <a:p>
          <a:pPr rtl="1"/>
          <a:endParaRPr lang="ar-SA"/>
        </a:p>
      </dgm:t>
    </dgm:pt>
    <dgm:pt modelId="{C96718B7-09CA-439B-8BA9-96EEE6FBFC68}" type="sibTrans" cxnId="{ECAA5EB4-644F-422B-8E28-99C21C1581E9}">
      <dgm:prSet/>
      <dgm:spPr/>
      <dgm:t>
        <a:bodyPr/>
        <a:lstStyle/>
        <a:p>
          <a:pPr rtl="1"/>
          <a:endParaRPr lang="ar-SA"/>
        </a:p>
      </dgm:t>
    </dgm:pt>
    <dgm:pt modelId="{D873534F-864E-4DC6-A64C-6A140C981340}">
      <dgm:prSet/>
      <dgm:spPr/>
      <dgm:t>
        <a:bodyPr/>
        <a:lstStyle/>
        <a:p>
          <a:r>
            <a:rPr lang="en-US" dirty="0"/>
            <a:t>Rainbow table attack </a:t>
          </a:r>
        </a:p>
      </dgm:t>
    </dgm:pt>
    <dgm:pt modelId="{830430BD-3BF0-45C3-97AE-0F7B573C5E77}" type="parTrans" cxnId="{BDF6F785-530B-4851-9BFC-FD7E573C7D6C}">
      <dgm:prSet/>
      <dgm:spPr/>
      <dgm:t>
        <a:bodyPr/>
        <a:lstStyle/>
        <a:p>
          <a:pPr rtl="1"/>
          <a:endParaRPr lang="ar-SA"/>
        </a:p>
      </dgm:t>
    </dgm:pt>
    <dgm:pt modelId="{B9B85E6A-08BE-44B0-B408-99D50B755400}" type="sibTrans" cxnId="{BDF6F785-530B-4851-9BFC-FD7E573C7D6C}">
      <dgm:prSet/>
      <dgm:spPr/>
      <dgm:t>
        <a:bodyPr/>
        <a:lstStyle/>
        <a:p>
          <a:pPr rtl="1"/>
          <a:endParaRPr lang="ar-SA"/>
        </a:p>
      </dgm:t>
    </dgm:pt>
    <dgm:pt modelId="{F98F7235-EBB6-4C2A-8A2B-F7FF4F869872}" type="pres">
      <dgm:prSet presAssocID="{E797321A-8A03-4E59-A9E0-1624DAA3DD66}" presName="cycle" presStyleCnt="0">
        <dgm:presLayoutVars>
          <dgm:dir val="rev"/>
          <dgm:resizeHandles val="exact"/>
        </dgm:presLayoutVars>
      </dgm:prSet>
      <dgm:spPr/>
    </dgm:pt>
    <dgm:pt modelId="{766B6632-8C0C-420B-B172-3DEF37BB4A33}" type="pres">
      <dgm:prSet presAssocID="{AF8714D8-2CC1-444B-B452-B77EB8593F56}" presName="node" presStyleLbl="node1" presStyleIdx="0" presStyleCnt="2" custScaleX="131084" custScaleY="100078">
        <dgm:presLayoutVars>
          <dgm:bulletEnabled val="1"/>
        </dgm:presLayoutVars>
      </dgm:prSet>
      <dgm:spPr/>
    </dgm:pt>
    <dgm:pt modelId="{A0445283-A2E9-4F57-9A3F-EE1A7CAD98FC}" type="pres">
      <dgm:prSet presAssocID="{82AD6712-2A5D-4772-9F2B-11E25DACF8B1}" presName="sibTrans" presStyleLbl="sibTrans2D1" presStyleIdx="0" presStyleCnt="2" custAng="21504207" custFlipVert="0" custScaleX="56037" custScaleY="50004" custLinFactY="5222" custLinFactNeighborX="2681" custLinFactNeighborY="100000"/>
      <dgm:spPr/>
    </dgm:pt>
    <dgm:pt modelId="{407EDBDC-54AD-4AAB-BC27-F84029756BEB}" type="pres">
      <dgm:prSet presAssocID="{82AD6712-2A5D-4772-9F2B-11E25DACF8B1}" presName="connectorText" presStyleLbl="sibTrans2D1" presStyleIdx="0" presStyleCnt="2"/>
      <dgm:spPr/>
    </dgm:pt>
    <dgm:pt modelId="{EDDF096A-56A5-4B9D-AD3F-3052945BDC14}" type="pres">
      <dgm:prSet presAssocID="{DBA72D18-0CCA-408B-925E-00474A043B86}" presName="node" presStyleLbl="node1" presStyleIdx="1" presStyleCnt="2" custScaleX="115078" custScaleY="100078">
        <dgm:presLayoutVars>
          <dgm:bulletEnabled val="1"/>
        </dgm:presLayoutVars>
      </dgm:prSet>
      <dgm:spPr/>
    </dgm:pt>
    <dgm:pt modelId="{46A2073B-22E1-490D-ACFE-602C6F7BC6BB}" type="pres">
      <dgm:prSet presAssocID="{21AF16B7-05DB-41B9-9C87-3554BBE3192E}" presName="sibTrans" presStyleLbl="sibTrans2D1" presStyleIdx="1" presStyleCnt="2" custAng="21105449" custFlipVert="1" custScaleX="62380" custScaleY="3617"/>
      <dgm:spPr/>
    </dgm:pt>
    <dgm:pt modelId="{CE779B27-9D66-4656-9736-E0DBAA83F512}" type="pres">
      <dgm:prSet presAssocID="{21AF16B7-05DB-41B9-9C87-3554BBE3192E}" presName="connectorText" presStyleLbl="sibTrans2D1" presStyleIdx="1" presStyleCnt="2"/>
      <dgm:spPr/>
    </dgm:pt>
  </dgm:ptLst>
  <dgm:cxnLst>
    <dgm:cxn modelId="{4351F70C-02AB-449F-BFBD-E0415B80E92D}" type="presOf" srcId="{DBA72D18-0CCA-408B-925E-00474A043B86}" destId="{EDDF096A-56A5-4B9D-AD3F-3052945BDC14}" srcOrd="0" destOrd="0" presId="urn:microsoft.com/office/officeart/2005/8/layout/cycle2"/>
    <dgm:cxn modelId="{1FAF1F11-F5AD-42A0-A67D-9A899FE4C1FF}" type="presOf" srcId="{D07A1F93-E14F-4E4D-BDAA-2DDFAE46B89A}" destId="{766B6632-8C0C-420B-B172-3DEF37BB4A33}" srcOrd="0" destOrd="1" presId="urn:microsoft.com/office/officeart/2005/8/layout/cycle2"/>
    <dgm:cxn modelId="{4C46B412-C25D-4A30-B862-31114BA50F8E}" type="presOf" srcId="{E797321A-8A03-4E59-A9E0-1624DAA3DD66}" destId="{F98F7235-EBB6-4C2A-8A2B-F7FF4F869872}" srcOrd="0" destOrd="0" presId="urn:microsoft.com/office/officeart/2005/8/layout/cycle2"/>
    <dgm:cxn modelId="{ED73FC13-4693-468F-830B-E8284DE50FFB}" srcId="{AF8714D8-2CC1-444B-B452-B77EB8593F56}" destId="{144C9627-49FC-44A7-963C-DD589CB4DF6B}" srcOrd="1" destOrd="0" parTransId="{30E7568A-236F-4D0A-9029-75ADB8DBC464}" sibTransId="{D0267DDC-278E-49E8-826A-2D2451494F81}"/>
    <dgm:cxn modelId="{B6EDF82B-C4ED-42A4-92D2-0574FDD4C16E}" type="presOf" srcId="{D873534F-864E-4DC6-A64C-6A140C981340}" destId="{766B6632-8C0C-420B-B172-3DEF37BB4A33}" srcOrd="0" destOrd="5" presId="urn:microsoft.com/office/officeart/2005/8/layout/cycle2"/>
    <dgm:cxn modelId="{A104E02F-A387-4412-B335-78531043FFF6}" srcId="{DBA72D18-0CCA-408B-925E-00474A043B86}" destId="{657AD288-9AF9-444F-80C0-626E4A44A38B}" srcOrd="1" destOrd="0" parTransId="{A0AAE904-53C8-4949-84B0-3BBAE32E8D2A}" sibTransId="{8B9F03FF-D7CC-4AB0-A022-7F37FD11EB8C}"/>
    <dgm:cxn modelId="{5F4A4531-4C3C-42FF-95AB-AF4046935CA0}" srcId="{DBA72D18-0CCA-408B-925E-00474A043B86}" destId="{3BD054BA-44C0-4AE3-9BB2-4A6D7C9A9CE9}" srcOrd="2" destOrd="0" parTransId="{B7360923-0995-401B-832A-1FB8CE62E0D6}" sibTransId="{8889ECA7-BD37-4B69-893F-0983C1834E95}"/>
    <dgm:cxn modelId="{B81BEA3B-4AD6-4EA2-B0F0-95056E9838EF}" type="presOf" srcId="{21F4DC70-018B-49BF-AC87-5DB785181813}" destId="{EDDF096A-56A5-4B9D-AD3F-3052945BDC14}" srcOrd="0" destOrd="1" presId="urn:microsoft.com/office/officeart/2005/8/layout/cycle2"/>
    <dgm:cxn modelId="{0A7D853E-49AB-4DBC-9E47-CD20C5710FDD}" srcId="{DBA72D18-0CCA-408B-925E-00474A043B86}" destId="{21F4DC70-018B-49BF-AC87-5DB785181813}" srcOrd="0" destOrd="0" parTransId="{51FADDCB-C004-4E21-91E6-1CC3473C7988}" sibTransId="{9798526D-1F89-4A5C-A5D2-2FD71D564912}"/>
    <dgm:cxn modelId="{8CE62F5D-2B70-4900-BA68-B3E5822C0AB9}" type="presOf" srcId="{3BD054BA-44C0-4AE3-9BB2-4A6D7C9A9CE9}" destId="{EDDF096A-56A5-4B9D-AD3F-3052945BDC14}" srcOrd="0" destOrd="3" presId="urn:microsoft.com/office/officeart/2005/8/layout/cycle2"/>
    <dgm:cxn modelId="{4B724241-76D3-4ECF-A2F8-93B489545783}" srcId="{E797321A-8A03-4E59-A9E0-1624DAA3DD66}" destId="{AF8714D8-2CC1-444B-B452-B77EB8593F56}" srcOrd="0" destOrd="0" parTransId="{DC4CEA5D-70BD-44A2-9DD4-F5F546D77643}" sibTransId="{82AD6712-2A5D-4772-9F2B-11E25DACF8B1}"/>
    <dgm:cxn modelId="{90D7E166-9086-4639-8A96-A0D20FF308E1}" type="presOf" srcId="{657AD288-9AF9-444F-80C0-626E4A44A38B}" destId="{EDDF096A-56A5-4B9D-AD3F-3052945BDC14}" srcOrd="0" destOrd="2" presId="urn:microsoft.com/office/officeart/2005/8/layout/cycle2"/>
    <dgm:cxn modelId="{0EFC3850-9D88-48C4-A3D1-3E6B8EAEB484}" type="presOf" srcId="{D90FEE41-BEC6-45F0-802B-9775DF81BB62}" destId="{766B6632-8C0C-420B-B172-3DEF37BB4A33}" srcOrd="0" destOrd="4" presId="urn:microsoft.com/office/officeart/2005/8/layout/cycle2"/>
    <dgm:cxn modelId="{0D3A707A-039C-4342-9043-4753677BF522}" type="presOf" srcId="{82AD6712-2A5D-4772-9F2B-11E25DACF8B1}" destId="{A0445283-A2E9-4F57-9A3F-EE1A7CAD98FC}" srcOrd="0" destOrd="0" presId="urn:microsoft.com/office/officeart/2005/8/layout/cycle2"/>
    <dgm:cxn modelId="{A4B4497D-AC97-4E18-859B-062207CEFBB1}" srcId="{AF8714D8-2CC1-444B-B452-B77EB8593F56}" destId="{D07A1F93-E14F-4E4D-BDAA-2DDFAE46B89A}" srcOrd="0" destOrd="0" parTransId="{82A40AC3-C8AF-4E76-ACBB-9F3BBF1A6C8F}" sibTransId="{D18CCAC2-2EE5-4EFC-A940-C6EFB9A418CD}"/>
    <dgm:cxn modelId="{BDF6F785-530B-4851-9BFC-FD7E573C7D6C}" srcId="{AF8714D8-2CC1-444B-B452-B77EB8593F56}" destId="{D873534F-864E-4DC6-A64C-6A140C981340}" srcOrd="4" destOrd="0" parTransId="{830430BD-3BF0-45C3-97AE-0F7B573C5E77}" sibTransId="{B9B85E6A-08BE-44B0-B408-99D50B755400}"/>
    <dgm:cxn modelId="{37906486-9A11-446E-BAF3-373ACE1E4862}" srcId="{AF8714D8-2CC1-444B-B452-B77EB8593F56}" destId="{0990A128-5EF9-44BC-B0F1-A99E84615E4A}" srcOrd="2" destOrd="0" parTransId="{1D83039D-C0AE-4654-A8F3-7DE53D4DB71C}" sibTransId="{8E560B0F-CD3F-4E2A-B3D2-790F05A5557E}"/>
    <dgm:cxn modelId="{8600EAA3-B2ED-4057-8169-232D9E36D39A}" type="presOf" srcId="{AF8714D8-2CC1-444B-B452-B77EB8593F56}" destId="{766B6632-8C0C-420B-B172-3DEF37BB4A33}" srcOrd="0" destOrd="0" presId="urn:microsoft.com/office/officeart/2005/8/layout/cycle2"/>
    <dgm:cxn modelId="{CB1587B3-1C74-4D55-80B5-9CDA46A202AD}" type="presOf" srcId="{0990A128-5EF9-44BC-B0F1-A99E84615E4A}" destId="{766B6632-8C0C-420B-B172-3DEF37BB4A33}" srcOrd="0" destOrd="3" presId="urn:microsoft.com/office/officeart/2005/8/layout/cycle2"/>
    <dgm:cxn modelId="{ECAA5EB4-644F-422B-8E28-99C21C1581E9}" srcId="{AF8714D8-2CC1-444B-B452-B77EB8593F56}" destId="{D90FEE41-BEC6-45F0-802B-9775DF81BB62}" srcOrd="3" destOrd="0" parTransId="{B0B1DC65-51C7-4195-ADC9-28422A7FF0BE}" sibTransId="{C96718B7-09CA-439B-8BA9-96EEE6FBFC68}"/>
    <dgm:cxn modelId="{585AAAB4-6F7A-418A-8C11-EC3301CCCD0F}" type="presOf" srcId="{21AF16B7-05DB-41B9-9C87-3554BBE3192E}" destId="{CE779B27-9D66-4656-9736-E0DBAA83F512}" srcOrd="1" destOrd="0" presId="urn:microsoft.com/office/officeart/2005/8/layout/cycle2"/>
    <dgm:cxn modelId="{2F2019C0-78C3-4F84-8F32-C0CDEB1F20EC}" type="presOf" srcId="{82AD6712-2A5D-4772-9F2B-11E25DACF8B1}" destId="{407EDBDC-54AD-4AAB-BC27-F84029756BEB}" srcOrd="1" destOrd="0" presId="urn:microsoft.com/office/officeart/2005/8/layout/cycle2"/>
    <dgm:cxn modelId="{B55AD6C5-4168-4E5E-86F1-03DF36524761}" type="presOf" srcId="{21AF16B7-05DB-41B9-9C87-3554BBE3192E}" destId="{46A2073B-22E1-490D-ACFE-602C6F7BC6BB}" srcOrd="0" destOrd="0" presId="urn:microsoft.com/office/officeart/2005/8/layout/cycle2"/>
    <dgm:cxn modelId="{CA0F0AE4-3C5B-4017-89C5-FE9CFE1A4B83}" srcId="{E797321A-8A03-4E59-A9E0-1624DAA3DD66}" destId="{DBA72D18-0CCA-408B-925E-00474A043B86}" srcOrd="1" destOrd="0" parTransId="{A8951454-49C1-44B1-AB06-1262FBF5F51F}" sibTransId="{21AF16B7-05DB-41B9-9C87-3554BBE3192E}"/>
    <dgm:cxn modelId="{0D1A29E4-CE9F-4A1E-84AC-0F04F2452BB0}" type="presOf" srcId="{144C9627-49FC-44A7-963C-DD589CB4DF6B}" destId="{766B6632-8C0C-420B-B172-3DEF37BB4A33}" srcOrd="0" destOrd="2" presId="urn:microsoft.com/office/officeart/2005/8/layout/cycle2"/>
    <dgm:cxn modelId="{660DB98A-E30E-45A8-A8E0-60BB7A535EAB}" type="presParOf" srcId="{F98F7235-EBB6-4C2A-8A2B-F7FF4F869872}" destId="{766B6632-8C0C-420B-B172-3DEF37BB4A33}" srcOrd="0" destOrd="0" presId="urn:microsoft.com/office/officeart/2005/8/layout/cycle2"/>
    <dgm:cxn modelId="{FC9D21BE-465C-40E7-8B09-678C5DBCA0FC}" type="presParOf" srcId="{F98F7235-EBB6-4C2A-8A2B-F7FF4F869872}" destId="{A0445283-A2E9-4F57-9A3F-EE1A7CAD98FC}" srcOrd="1" destOrd="0" presId="urn:microsoft.com/office/officeart/2005/8/layout/cycle2"/>
    <dgm:cxn modelId="{0C7602F7-DB89-438F-8BFF-37A2C171C5B8}" type="presParOf" srcId="{A0445283-A2E9-4F57-9A3F-EE1A7CAD98FC}" destId="{407EDBDC-54AD-4AAB-BC27-F84029756BEB}" srcOrd="0" destOrd="0" presId="urn:microsoft.com/office/officeart/2005/8/layout/cycle2"/>
    <dgm:cxn modelId="{05F65415-30E2-4C22-8E5E-1F55E9B3D4EA}" type="presParOf" srcId="{F98F7235-EBB6-4C2A-8A2B-F7FF4F869872}" destId="{EDDF096A-56A5-4B9D-AD3F-3052945BDC14}" srcOrd="2" destOrd="0" presId="urn:microsoft.com/office/officeart/2005/8/layout/cycle2"/>
    <dgm:cxn modelId="{37FFE595-5EF0-4D45-AFCD-D952838D60C1}" type="presParOf" srcId="{F98F7235-EBB6-4C2A-8A2B-F7FF4F869872}" destId="{46A2073B-22E1-490D-ACFE-602C6F7BC6BB}" srcOrd="3" destOrd="0" presId="urn:microsoft.com/office/officeart/2005/8/layout/cycle2"/>
    <dgm:cxn modelId="{0CA32BAC-D634-4CA4-ADD4-5A5C13E4A9F2}" type="presParOf" srcId="{46A2073B-22E1-490D-ACFE-602C6F7BC6BB}" destId="{CE779B27-9D66-4656-9736-E0DBAA83F51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D0104-3EF9-405D-90E1-84BAD0B725E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pPr rtl="1"/>
          <a:endParaRPr lang="ar-SA"/>
        </a:p>
      </dgm:t>
    </dgm:pt>
    <dgm:pt modelId="{A313156B-7904-4AA8-BE8D-48E51CBD6205}">
      <dgm:prSet/>
      <dgm:spPr/>
      <dgm:t>
        <a:bodyPr/>
        <a:lstStyle/>
        <a:p>
          <a:pPr rtl="1"/>
          <a:r>
            <a:rPr lang="ar-SA" b="1" dirty="0"/>
            <a:t>الحوكمة </a:t>
          </a:r>
          <a:endParaRPr lang="ar-SA" dirty="0"/>
        </a:p>
      </dgm:t>
    </dgm:pt>
    <dgm:pt modelId="{E8E69558-BD8C-4745-A447-55FEA3E02E26}" type="parTrans" cxnId="{00587D28-B8A1-4BA9-A0D8-16DB0629B53B}">
      <dgm:prSet/>
      <dgm:spPr/>
      <dgm:t>
        <a:bodyPr/>
        <a:lstStyle/>
        <a:p>
          <a:pPr rtl="1"/>
          <a:endParaRPr lang="ar-SA"/>
        </a:p>
      </dgm:t>
    </dgm:pt>
    <dgm:pt modelId="{1A82CED8-B0BF-427C-B16F-2E8BD9F7D751}" type="sibTrans" cxnId="{00587D28-B8A1-4BA9-A0D8-16DB0629B53B}">
      <dgm:prSet/>
      <dgm:spPr/>
      <dgm:t>
        <a:bodyPr/>
        <a:lstStyle/>
        <a:p>
          <a:pPr rtl="1"/>
          <a:endParaRPr lang="ar-SA"/>
        </a:p>
      </dgm:t>
    </dgm:pt>
    <dgm:pt modelId="{D5C2128F-0A93-4255-9729-FB38E2894026}">
      <dgm:prSet/>
      <dgm:spPr/>
      <dgm:t>
        <a:bodyPr/>
        <a:lstStyle/>
        <a:p>
          <a:pPr rtl="1"/>
          <a:r>
            <a:rPr lang="ar-SA" b="1" i="0" dirty="0"/>
            <a:t>الحماية</a:t>
          </a:r>
          <a:endParaRPr lang="ar-SA" dirty="0"/>
        </a:p>
      </dgm:t>
    </dgm:pt>
    <dgm:pt modelId="{949E0DD0-60A6-4DC7-B5A9-D53FEE414733}" type="parTrans" cxnId="{7C544CBD-63D8-4387-8FAA-A55705AA68CE}">
      <dgm:prSet/>
      <dgm:spPr/>
      <dgm:t>
        <a:bodyPr/>
        <a:lstStyle/>
        <a:p>
          <a:pPr rtl="1"/>
          <a:endParaRPr lang="ar-SA"/>
        </a:p>
      </dgm:t>
    </dgm:pt>
    <dgm:pt modelId="{667E254A-2C3F-4416-B9F2-FB4273F28692}" type="sibTrans" cxnId="{7C544CBD-63D8-4387-8FAA-A55705AA68CE}">
      <dgm:prSet/>
      <dgm:spPr/>
      <dgm:t>
        <a:bodyPr/>
        <a:lstStyle/>
        <a:p>
          <a:pPr rtl="1"/>
          <a:endParaRPr lang="ar-SA"/>
        </a:p>
      </dgm:t>
    </dgm:pt>
    <dgm:pt modelId="{DB19FFCA-6B39-419E-849F-1D8CE2D89CFE}">
      <dgm:prSet/>
      <dgm:spPr/>
      <dgm:t>
        <a:bodyPr/>
        <a:lstStyle/>
        <a:p>
          <a:pPr rtl="1"/>
          <a:r>
            <a:rPr lang="ar-SA" b="1" i="0" dirty="0"/>
            <a:t>الكشف </a:t>
          </a:r>
          <a:endParaRPr lang="ar-SA" dirty="0"/>
        </a:p>
      </dgm:t>
    </dgm:pt>
    <dgm:pt modelId="{0722594A-21F5-4868-9357-9390219E36A6}" type="parTrans" cxnId="{44E04B58-9386-4B7C-9707-BFA93B87B41F}">
      <dgm:prSet/>
      <dgm:spPr/>
      <dgm:t>
        <a:bodyPr/>
        <a:lstStyle/>
        <a:p>
          <a:pPr rtl="1"/>
          <a:endParaRPr lang="ar-SA"/>
        </a:p>
      </dgm:t>
    </dgm:pt>
    <dgm:pt modelId="{5A241BF5-0359-47EE-9C2C-91A684EA838E}" type="sibTrans" cxnId="{44E04B58-9386-4B7C-9707-BFA93B87B41F}">
      <dgm:prSet/>
      <dgm:spPr/>
      <dgm:t>
        <a:bodyPr/>
        <a:lstStyle/>
        <a:p>
          <a:pPr rtl="1"/>
          <a:endParaRPr lang="ar-SA"/>
        </a:p>
      </dgm:t>
    </dgm:pt>
    <dgm:pt modelId="{55112686-84AF-4D9E-8F3C-8BCCE9373384}">
      <dgm:prSet/>
      <dgm:spPr/>
      <dgm:t>
        <a:bodyPr/>
        <a:lstStyle/>
        <a:p>
          <a:pPr rtl="1"/>
          <a:r>
            <a:rPr lang="ar-SA" b="1" i="0" dirty="0"/>
            <a:t>الاس</a:t>
          </a:r>
          <a:r>
            <a:rPr lang="ar-SA" b="1" dirty="0"/>
            <a:t>تجابة </a:t>
          </a:r>
          <a:endParaRPr lang="ar-SA" dirty="0"/>
        </a:p>
      </dgm:t>
    </dgm:pt>
    <dgm:pt modelId="{37A3751A-E417-46E5-BDB7-FB2DD01302EC}" type="parTrans" cxnId="{0DACA4C5-6519-410B-841A-958F68DFE3D5}">
      <dgm:prSet/>
      <dgm:spPr/>
      <dgm:t>
        <a:bodyPr/>
        <a:lstStyle/>
        <a:p>
          <a:pPr rtl="1"/>
          <a:endParaRPr lang="ar-SA"/>
        </a:p>
      </dgm:t>
    </dgm:pt>
    <dgm:pt modelId="{DFC03679-9008-4043-A4F7-15FA52D3C76C}" type="sibTrans" cxnId="{0DACA4C5-6519-410B-841A-958F68DFE3D5}">
      <dgm:prSet/>
      <dgm:spPr/>
      <dgm:t>
        <a:bodyPr/>
        <a:lstStyle/>
        <a:p>
          <a:pPr rtl="1"/>
          <a:endParaRPr lang="ar-SA"/>
        </a:p>
      </dgm:t>
    </dgm:pt>
    <dgm:pt modelId="{E5C6D5EC-29B7-4009-9049-9A0502593990}">
      <dgm:prSet/>
      <dgm:spPr/>
      <dgm:t>
        <a:bodyPr/>
        <a:lstStyle/>
        <a:p>
          <a:pPr rtl="1"/>
          <a:r>
            <a:rPr lang="ar-SA" b="1" dirty="0"/>
            <a:t>تعريف وادارة المخاطر الامنية</a:t>
          </a:r>
          <a:endParaRPr lang="ar-SA" dirty="0"/>
        </a:p>
      </dgm:t>
    </dgm:pt>
    <dgm:pt modelId="{30B3DF94-9D05-4DF5-AF6A-FFDFA887AAD1}" type="parTrans" cxnId="{1F3DAFD7-3DC4-451B-9D3B-6D831CB5631E}">
      <dgm:prSet/>
      <dgm:spPr/>
      <dgm:t>
        <a:bodyPr/>
        <a:lstStyle/>
        <a:p>
          <a:pPr rtl="1"/>
          <a:endParaRPr lang="ar-SA"/>
        </a:p>
      </dgm:t>
    </dgm:pt>
    <dgm:pt modelId="{0E9A7453-1149-4A08-B163-B2BEDC0AEA94}" type="sibTrans" cxnId="{1F3DAFD7-3DC4-451B-9D3B-6D831CB5631E}">
      <dgm:prSet/>
      <dgm:spPr/>
      <dgm:t>
        <a:bodyPr/>
        <a:lstStyle/>
        <a:p>
          <a:pPr rtl="1"/>
          <a:endParaRPr lang="ar-SA"/>
        </a:p>
      </dgm:t>
    </dgm:pt>
    <dgm:pt modelId="{5BD0E0C7-E95D-461C-90D3-F57FD115A276}">
      <dgm:prSet/>
      <dgm:spPr/>
      <dgm:t>
        <a:bodyPr/>
        <a:lstStyle/>
        <a:p>
          <a:pPr rtl="1"/>
          <a:r>
            <a:rPr lang="ar-SA" b="1" i="0" dirty="0"/>
            <a:t>تنفيذ تحكم امني للتقليل من المخاطر الامنية</a:t>
          </a:r>
          <a:endParaRPr lang="ar-SA" dirty="0"/>
        </a:p>
      </dgm:t>
    </dgm:pt>
    <dgm:pt modelId="{41D8D45A-4D5C-403E-8C3A-F39DB6536E57}" type="parTrans" cxnId="{8F6B3E8F-7560-4996-9863-73E6EA35BE0A}">
      <dgm:prSet/>
      <dgm:spPr/>
      <dgm:t>
        <a:bodyPr/>
        <a:lstStyle/>
        <a:p>
          <a:pPr rtl="1"/>
          <a:endParaRPr lang="ar-SA"/>
        </a:p>
      </dgm:t>
    </dgm:pt>
    <dgm:pt modelId="{1B751D44-5FD7-4CD2-9EC8-F0FD1DE2F7FD}" type="sibTrans" cxnId="{8F6B3E8F-7560-4996-9863-73E6EA35BE0A}">
      <dgm:prSet/>
      <dgm:spPr/>
      <dgm:t>
        <a:bodyPr/>
        <a:lstStyle/>
        <a:p>
          <a:pPr rtl="1"/>
          <a:endParaRPr lang="ar-SA"/>
        </a:p>
      </dgm:t>
    </dgm:pt>
    <dgm:pt modelId="{DAFD85D3-61F1-42B7-89B7-3FCE7337F438}">
      <dgm:prSet/>
      <dgm:spPr/>
      <dgm:t>
        <a:bodyPr/>
        <a:lstStyle/>
        <a:p>
          <a:pPr rtl="1"/>
          <a:r>
            <a:rPr lang="ar-SA" b="1" dirty="0"/>
            <a:t> كشف وفهم احداث الامن السيبراني</a:t>
          </a:r>
          <a:endParaRPr lang="ar-SA" dirty="0"/>
        </a:p>
      </dgm:t>
    </dgm:pt>
    <dgm:pt modelId="{7DE97D26-F701-4BDA-BFB2-4A64FECBA20F}" type="parTrans" cxnId="{8C4DCD2F-A149-4B1E-AF9B-01E6058710B7}">
      <dgm:prSet/>
      <dgm:spPr/>
      <dgm:t>
        <a:bodyPr/>
        <a:lstStyle/>
        <a:p>
          <a:pPr rtl="1"/>
          <a:endParaRPr lang="ar-SA"/>
        </a:p>
      </dgm:t>
    </dgm:pt>
    <dgm:pt modelId="{E9500037-B47D-425C-BEA0-71B77425B991}" type="sibTrans" cxnId="{8C4DCD2F-A149-4B1E-AF9B-01E6058710B7}">
      <dgm:prSet/>
      <dgm:spPr/>
      <dgm:t>
        <a:bodyPr/>
        <a:lstStyle/>
        <a:p>
          <a:pPr rtl="1"/>
          <a:endParaRPr lang="ar-SA"/>
        </a:p>
      </dgm:t>
    </dgm:pt>
    <dgm:pt modelId="{D87A7CCD-A7F4-4A23-BF75-F37CC66DE1EF}">
      <dgm:prSet/>
      <dgm:spPr/>
      <dgm:t>
        <a:bodyPr/>
        <a:lstStyle/>
        <a:p>
          <a:pPr rtl="1"/>
          <a:r>
            <a:rPr lang="ar-SA" b="1" dirty="0"/>
            <a:t>الاستجابة للحوادث الامن السيبراني والتعافي منها</a:t>
          </a:r>
          <a:endParaRPr lang="ar-SA" dirty="0"/>
        </a:p>
      </dgm:t>
    </dgm:pt>
    <dgm:pt modelId="{C28815F6-C079-4AA1-ABE3-6F5D58748E45}" type="parTrans" cxnId="{4A79D3D4-4AAC-418B-9E86-3839963A6FB1}">
      <dgm:prSet/>
      <dgm:spPr/>
      <dgm:t>
        <a:bodyPr/>
        <a:lstStyle/>
        <a:p>
          <a:pPr rtl="1"/>
          <a:endParaRPr lang="ar-SA"/>
        </a:p>
      </dgm:t>
    </dgm:pt>
    <dgm:pt modelId="{ECDE59C2-86AD-4E7E-970D-4B72414CB060}" type="sibTrans" cxnId="{4A79D3D4-4AAC-418B-9E86-3839963A6FB1}">
      <dgm:prSet/>
      <dgm:spPr/>
      <dgm:t>
        <a:bodyPr/>
        <a:lstStyle/>
        <a:p>
          <a:pPr rtl="1"/>
          <a:endParaRPr lang="ar-SA"/>
        </a:p>
      </dgm:t>
    </dgm:pt>
    <dgm:pt modelId="{505C130A-8001-4BB5-BB5F-BE2EE3A240E0}" type="pres">
      <dgm:prSet presAssocID="{653D0104-3EF9-405D-90E1-84BAD0B725E2}" presName="hierChild1" presStyleCnt="0">
        <dgm:presLayoutVars>
          <dgm:chPref val="1"/>
          <dgm:dir val="rev"/>
          <dgm:animOne val="branch"/>
          <dgm:animLvl val="lvl"/>
          <dgm:resizeHandles/>
        </dgm:presLayoutVars>
      </dgm:prSet>
      <dgm:spPr/>
    </dgm:pt>
    <dgm:pt modelId="{DF121152-ACE7-4C2D-8793-B30DF7B50FA3}" type="pres">
      <dgm:prSet presAssocID="{A313156B-7904-4AA8-BE8D-48E51CBD6205}" presName="hierRoot1" presStyleCnt="0"/>
      <dgm:spPr/>
    </dgm:pt>
    <dgm:pt modelId="{60DBFC48-2A94-4006-B229-1E52546D6A8E}" type="pres">
      <dgm:prSet presAssocID="{A313156B-7904-4AA8-BE8D-48E51CBD6205}" presName="composite" presStyleCnt="0"/>
      <dgm:spPr/>
    </dgm:pt>
    <dgm:pt modelId="{35001D01-52EE-408E-B4D1-F46A73756929}" type="pres">
      <dgm:prSet presAssocID="{A313156B-7904-4AA8-BE8D-48E51CBD6205}" presName="background" presStyleLbl="node0" presStyleIdx="0" presStyleCnt="4"/>
      <dgm:spPr/>
    </dgm:pt>
    <dgm:pt modelId="{1A1CE38B-0B1C-43EA-830F-05A114EA69F9}" type="pres">
      <dgm:prSet presAssocID="{A313156B-7904-4AA8-BE8D-48E51CBD6205}" presName="text" presStyleLbl="fgAcc0" presStyleIdx="0" presStyleCnt="4">
        <dgm:presLayoutVars>
          <dgm:chPref val="3"/>
        </dgm:presLayoutVars>
      </dgm:prSet>
      <dgm:spPr/>
    </dgm:pt>
    <dgm:pt modelId="{AFBB4F22-FEC4-40D6-8015-13B7B4270E28}" type="pres">
      <dgm:prSet presAssocID="{A313156B-7904-4AA8-BE8D-48E51CBD6205}" presName="hierChild2" presStyleCnt="0"/>
      <dgm:spPr/>
    </dgm:pt>
    <dgm:pt modelId="{4998E982-39E2-4FF5-8EE9-E2FCFB50206B}" type="pres">
      <dgm:prSet presAssocID="{30B3DF94-9D05-4DF5-AF6A-FFDFA887AAD1}" presName="Name10" presStyleLbl="parChTrans1D2" presStyleIdx="0" presStyleCnt="4"/>
      <dgm:spPr/>
    </dgm:pt>
    <dgm:pt modelId="{6CED02FF-ADE6-4E38-939F-68517D2919C6}" type="pres">
      <dgm:prSet presAssocID="{E5C6D5EC-29B7-4009-9049-9A0502593990}" presName="hierRoot2" presStyleCnt="0"/>
      <dgm:spPr/>
    </dgm:pt>
    <dgm:pt modelId="{8542CD59-290C-4B0A-9780-59D3A5C44C4D}" type="pres">
      <dgm:prSet presAssocID="{E5C6D5EC-29B7-4009-9049-9A0502593990}" presName="composite2" presStyleCnt="0"/>
      <dgm:spPr/>
    </dgm:pt>
    <dgm:pt modelId="{15FDA638-5DFB-4AE7-B1E0-0C5DDD661F57}" type="pres">
      <dgm:prSet presAssocID="{E5C6D5EC-29B7-4009-9049-9A0502593990}" presName="background2" presStyleLbl="node2" presStyleIdx="0" presStyleCnt="4"/>
      <dgm:spPr/>
    </dgm:pt>
    <dgm:pt modelId="{09548187-4195-4253-8C6A-07637628BB3C}" type="pres">
      <dgm:prSet presAssocID="{E5C6D5EC-29B7-4009-9049-9A0502593990}" presName="text2" presStyleLbl="fgAcc2" presStyleIdx="0" presStyleCnt="4">
        <dgm:presLayoutVars>
          <dgm:chPref val="3"/>
        </dgm:presLayoutVars>
      </dgm:prSet>
      <dgm:spPr/>
    </dgm:pt>
    <dgm:pt modelId="{E8E65712-15D6-4428-9294-A4EAD1565E74}" type="pres">
      <dgm:prSet presAssocID="{E5C6D5EC-29B7-4009-9049-9A0502593990}" presName="hierChild3" presStyleCnt="0"/>
      <dgm:spPr/>
    </dgm:pt>
    <dgm:pt modelId="{384BEA3B-65C5-493E-B0EA-9687C669BBCD}" type="pres">
      <dgm:prSet presAssocID="{D5C2128F-0A93-4255-9729-FB38E2894026}" presName="hierRoot1" presStyleCnt="0"/>
      <dgm:spPr/>
    </dgm:pt>
    <dgm:pt modelId="{0F6E8F04-8C11-487A-999E-A2D3361BC4DF}" type="pres">
      <dgm:prSet presAssocID="{D5C2128F-0A93-4255-9729-FB38E2894026}" presName="composite" presStyleCnt="0"/>
      <dgm:spPr/>
    </dgm:pt>
    <dgm:pt modelId="{E862CF6D-BBD1-4263-B30B-6606979D57D6}" type="pres">
      <dgm:prSet presAssocID="{D5C2128F-0A93-4255-9729-FB38E2894026}" presName="background" presStyleLbl="node0" presStyleIdx="1" presStyleCnt="4"/>
      <dgm:spPr/>
    </dgm:pt>
    <dgm:pt modelId="{93CDA02C-55DB-47CB-A73A-0016AE71F6CA}" type="pres">
      <dgm:prSet presAssocID="{D5C2128F-0A93-4255-9729-FB38E2894026}" presName="text" presStyleLbl="fgAcc0" presStyleIdx="1" presStyleCnt="4">
        <dgm:presLayoutVars>
          <dgm:chPref val="3"/>
        </dgm:presLayoutVars>
      </dgm:prSet>
      <dgm:spPr/>
    </dgm:pt>
    <dgm:pt modelId="{CCF71532-57A9-4EEC-B61F-27783AAB8025}" type="pres">
      <dgm:prSet presAssocID="{D5C2128F-0A93-4255-9729-FB38E2894026}" presName="hierChild2" presStyleCnt="0"/>
      <dgm:spPr/>
    </dgm:pt>
    <dgm:pt modelId="{B33C708A-4625-4E1B-97C2-5FA806EB6E3B}" type="pres">
      <dgm:prSet presAssocID="{41D8D45A-4D5C-403E-8C3A-F39DB6536E57}" presName="Name10" presStyleLbl="parChTrans1D2" presStyleIdx="1" presStyleCnt="4"/>
      <dgm:spPr/>
    </dgm:pt>
    <dgm:pt modelId="{BFB84C29-8AE2-4649-8C0A-1B287F72D44C}" type="pres">
      <dgm:prSet presAssocID="{5BD0E0C7-E95D-461C-90D3-F57FD115A276}" presName="hierRoot2" presStyleCnt="0"/>
      <dgm:spPr/>
    </dgm:pt>
    <dgm:pt modelId="{3CB9B047-6550-414C-8CAA-28D299098163}" type="pres">
      <dgm:prSet presAssocID="{5BD0E0C7-E95D-461C-90D3-F57FD115A276}" presName="composite2" presStyleCnt="0"/>
      <dgm:spPr/>
    </dgm:pt>
    <dgm:pt modelId="{31135CE7-F4B4-4484-804D-35B6DEBAB84A}" type="pres">
      <dgm:prSet presAssocID="{5BD0E0C7-E95D-461C-90D3-F57FD115A276}" presName="background2" presStyleLbl="node2" presStyleIdx="1" presStyleCnt="4"/>
      <dgm:spPr/>
    </dgm:pt>
    <dgm:pt modelId="{5EFDDC19-FC29-4A2A-B450-D62A262BAFB7}" type="pres">
      <dgm:prSet presAssocID="{5BD0E0C7-E95D-461C-90D3-F57FD115A276}" presName="text2" presStyleLbl="fgAcc2" presStyleIdx="1" presStyleCnt="4">
        <dgm:presLayoutVars>
          <dgm:chPref val="3"/>
        </dgm:presLayoutVars>
      </dgm:prSet>
      <dgm:spPr/>
    </dgm:pt>
    <dgm:pt modelId="{C5E698C9-E7D9-404A-AD10-7654DC54FC18}" type="pres">
      <dgm:prSet presAssocID="{5BD0E0C7-E95D-461C-90D3-F57FD115A276}" presName="hierChild3" presStyleCnt="0"/>
      <dgm:spPr/>
    </dgm:pt>
    <dgm:pt modelId="{AD6D6623-2610-4A44-AE76-14C51A167D15}" type="pres">
      <dgm:prSet presAssocID="{DB19FFCA-6B39-419E-849F-1D8CE2D89CFE}" presName="hierRoot1" presStyleCnt="0"/>
      <dgm:spPr/>
    </dgm:pt>
    <dgm:pt modelId="{E646663E-43DE-4A3D-956B-18FDC180AAB2}" type="pres">
      <dgm:prSet presAssocID="{DB19FFCA-6B39-419E-849F-1D8CE2D89CFE}" presName="composite" presStyleCnt="0"/>
      <dgm:spPr/>
    </dgm:pt>
    <dgm:pt modelId="{2F648C51-0079-41DD-9BA0-B04B419228D2}" type="pres">
      <dgm:prSet presAssocID="{DB19FFCA-6B39-419E-849F-1D8CE2D89CFE}" presName="background" presStyleLbl="node0" presStyleIdx="2" presStyleCnt="4"/>
      <dgm:spPr/>
    </dgm:pt>
    <dgm:pt modelId="{44C01D90-705B-47DA-A15F-FBD4FB8A4FCF}" type="pres">
      <dgm:prSet presAssocID="{DB19FFCA-6B39-419E-849F-1D8CE2D89CFE}" presName="text" presStyleLbl="fgAcc0" presStyleIdx="2" presStyleCnt="4">
        <dgm:presLayoutVars>
          <dgm:chPref val="3"/>
        </dgm:presLayoutVars>
      </dgm:prSet>
      <dgm:spPr/>
    </dgm:pt>
    <dgm:pt modelId="{59ED8DD8-A51F-4C2F-A436-D360B0E577C6}" type="pres">
      <dgm:prSet presAssocID="{DB19FFCA-6B39-419E-849F-1D8CE2D89CFE}" presName="hierChild2" presStyleCnt="0"/>
      <dgm:spPr/>
    </dgm:pt>
    <dgm:pt modelId="{EDA05457-FB78-43C8-AE4F-1131B053B94A}" type="pres">
      <dgm:prSet presAssocID="{7DE97D26-F701-4BDA-BFB2-4A64FECBA20F}" presName="Name10" presStyleLbl="parChTrans1D2" presStyleIdx="2" presStyleCnt="4"/>
      <dgm:spPr/>
    </dgm:pt>
    <dgm:pt modelId="{1C4DC1CB-78B1-4BE1-9540-559761472B93}" type="pres">
      <dgm:prSet presAssocID="{DAFD85D3-61F1-42B7-89B7-3FCE7337F438}" presName="hierRoot2" presStyleCnt="0"/>
      <dgm:spPr/>
    </dgm:pt>
    <dgm:pt modelId="{593B2F5F-9888-486A-A64A-6530E65C7319}" type="pres">
      <dgm:prSet presAssocID="{DAFD85D3-61F1-42B7-89B7-3FCE7337F438}" presName="composite2" presStyleCnt="0"/>
      <dgm:spPr/>
    </dgm:pt>
    <dgm:pt modelId="{F8043700-243A-45D9-BB5A-EB4AED88994D}" type="pres">
      <dgm:prSet presAssocID="{DAFD85D3-61F1-42B7-89B7-3FCE7337F438}" presName="background2" presStyleLbl="node2" presStyleIdx="2" presStyleCnt="4"/>
      <dgm:spPr/>
    </dgm:pt>
    <dgm:pt modelId="{8B298B79-075B-4BC5-B0AC-00126747A4A1}" type="pres">
      <dgm:prSet presAssocID="{DAFD85D3-61F1-42B7-89B7-3FCE7337F438}" presName="text2" presStyleLbl="fgAcc2" presStyleIdx="2" presStyleCnt="4">
        <dgm:presLayoutVars>
          <dgm:chPref val="3"/>
        </dgm:presLayoutVars>
      </dgm:prSet>
      <dgm:spPr/>
    </dgm:pt>
    <dgm:pt modelId="{D92560DC-E233-449D-BCC7-728EE11F06C8}" type="pres">
      <dgm:prSet presAssocID="{DAFD85D3-61F1-42B7-89B7-3FCE7337F438}" presName="hierChild3" presStyleCnt="0"/>
      <dgm:spPr/>
    </dgm:pt>
    <dgm:pt modelId="{14D404C9-B7C2-4C27-A0C5-3B6FAAE1CDDE}" type="pres">
      <dgm:prSet presAssocID="{55112686-84AF-4D9E-8F3C-8BCCE9373384}" presName="hierRoot1" presStyleCnt="0"/>
      <dgm:spPr/>
    </dgm:pt>
    <dgm:pt modelId="{7CD558D9-8BC2-4CD5-99F7-D730816254FF}" type="pres">
      <dgm:prSet presAssocID="{55112686-84AF-4D9E-8F3C-8BCCE9373384}" presName="composite" presStyleCnt="0"/>
      <dgm:spPr/>
    </dgm:pt>
    <dgm:pt modelId="{E34BF09C-2135-4E9B-A7BD-30FA2D715535}" type="pres">
      <dgm:prSet presAssocID="{55112686-84AF-4D9E-8F3C-8BCCE9373384}" presName="background" presStyleLbl="node0" presStyleIdx="3" presStyleCnt="4"/>
      <dgm:spPr/>
    </dgm:pt>
    <dgm:pt modelId="{A22C39B6-EFFD-458F-A35A-C19BF6715E7D}" type="pres">
      <dgm:prSet presAssocID="{55112686-84AF-4D9E-8F3C-8BCCE9373384}" presName="text" presStyleLbl="fgAcc0" presStyleIdx="3" presStyleCnt="4">
        <dgm:presLayoutVars>
          <dgm:chPref val="3"/>
        </dgm:presLayoutVars>
      </dgm:prSet>
      <dgm:spPr/>
    </dgm:pt>
    <dgm:pt modelId="{F77A414A-3524-467A-AA51-B5E7EBDB9321}" type="pres">
      <dgm:prSet presAssocID="{55112686-84AF-4D9E-8F3C-8BCCE9373384}" presName="hierChild2" presStyleCnt="0"/>
      <dgm:spPr/>
    </dgm:pt>
    <dgm:pt modelId="{3B0D3D4E-6ED6-49B4-96FA-F4797E1AC660}" type="pres">
      <dgm:prSet presAssocID="{C28815F6-C079-4AA1-ABE3-6F5D58748E45}" presName="Name10" presStyleLbl="parChTrans1D2" presStyleIdx="3" presStyleCnt="4"/>
      <dgm:spPr/>
    </dgm:pt>
    <dgm:pt modelId="{6FA18AFE-A892-4E57-9B7B-503A39CDD930}" type="pres">
      <dgm:prSet presAssocID="{D87A7CCD-A7F4-4A23-BF75-F37CC66DE1EF}" presName="hierRoot2" presStyleCnt="0"/>
      <dgm:spPr/>
    </dgm:pt>
    <dgm:pt modelId="{BE9BD87E-09EA-4F35-8F02-623E66943487}" type="pres">
      <dgm:prSet presAssocID="{D87A7CCD-A7F4-4A23-BF75-F37CC66DE1EF}" presName="composite2" presStyleCnt="0"/>
      <dgm:spPr/>
    </dgm:pt>
    <dgm:pt modelId="{8EC2AA21-5CCF-4DCA-993E-9B9C0BE2FA7F}" type="pres">
      <dgm:prSet presAssocID="{D87A7CCD-A7F4-4A23-BF75-F37CC66DE1EF}" presName="background2" presStyleLbl="node2" presStyleIdx="3" presStyleCnt="4"/>
      <dgm:spPr/>
    </dgm:pt>
    <dgm:pt modelId="{C5C60EC3-3E5C-49D6-AC0E-66843FA3F1CD}" type="pres">
      <dgm:prSet presAssocID="{D87A7CCD-A7F4-4A23-BF75-F37CC66DE1EF}" presName="text2" presStyleLbl="fgAcc2" presStyleIdx="3" presStyleCnt="4">
        <dgm:presLayoutVars>
          <dgm:chPref val="3"/>
        </dgm:presLayoutVars>
      </dgm:prSet>
      <dgm:spPr/>
    </dgm:pt>
    <dgm:pt modelId="{FB4C4053-F291-40F3-9FED-8AF315832D6B}" type="pres">
      <dgm:prSet presAssocID="{D87A7CCD-A7F4-4A23-BF75-F37CC66DE1EF}" presName="hierChild3" presStyleCnt="0"/>
      <dgm:spPr/>
    </dgm:pt>
  </dgm:ptLst>
  <dgm:cxnLst>
    <dgm:cxn modelId="{DC4E0B1C-3F67-498B-AA8C-4C30FB3E7379}" type="presOf" srcId="{5BD0E0C7-E95D-461C-90D3-F57FD115A276}" destId="{5EFDDC19-FC29-4A2A-B450-D62A262BAFB7}" srcOrd="0" destOrd="0" presId="urn:microsoft.com/office/officeart/2005/8/layout/hierarchy1"/>
    <dgm:cxn modelId="{00587D28-B8A1-4BA9-A0D8-16DB0629B53B}" srcId="{653D0104-3EF9-405D-90E1-84BAD0B725E2}" destId="{A313156B-7904-4AA8-BE8D-48E51CBD6205}" srcOrd="0" destOrd="0" parTransId="{E8E69558-BD8C-4745-A447-55FEA3E02E26}" sibTransId="{1A82CED8-B0BF-427C-B16F-2E8BD9F7D751}"/>
    <dgm:cxn modelId="{8C4DCD2F-A149-4B1E-AF9B-01E6058710B7}" srcId="{DB19FFCA-6B39-419E-849F-1D8CE2D89CFE}" destId="{DAFD85D3-61F1-42B7-89B7-3FCE7337F438}" srcOrd="0" destOrd="0" parTransId="{7DE97D26-F701-4BDA-BFB2-4A64FECBA20F}" sibTransId="{E9500037-B47D-425C-BEA0-71B77425B991}"/>
    <dgm:cxn modelId="{873D4B35-1970-4252-8D90-76DCEFF6F556}" type="presOf" srcId="{D87A7CCD-A7F4-4A23-BF75-F37CC66DE1EF}" destId="{C5C60EC3-3E5C-49D6-AC0E-66843FA3F1CD}" srcOrd="0" destOrd="0" presId="urn:microsoft.com/office/officeart/2005/8/layout/hierarchy1"/>
    <dgm:cxn modelId="{34454E38-F230-48B2-9A10-F5EBA8BEAA26}" type="presOf" srcId="{30B3DF94-9D05-4DF5-AF6A-FFDFA887AAD1}" destId="{4998E982-39E2-4FF5-8EE9-E2FCFB50206B}" srcOrd="0" destOrd="0" presId="urn:microsoft.com/office/officeart/2005/8/layout/hierarchy1"/>
    <dgm:cxn modelId="{6EA2015C-82A9-48AE-A96D-34665671C5B7}" type="presOf" srcId="{653D0104-3EF9-405D-90E1-84BAD0B725E2}" destId="{505C130A-8001-4BB5-BB5F-BE2EE3A240E0}" srcOrd="0" destOrd="0" presId="urn:microsoft.com/office/officeart/2005/8/layout/hierarchy1"/>
    <dgm:cxn modelId="{39C22743-085E-49ED-848F-BF063E4A5388}" type="presOf" srcId="{A313156B-7904-4AA8-BE8D-48E51CBD6205}" destId="{1A1CE38B-0B1C-43EA-830F-05A114EA69F9}" srcOrd="0" destOrd="0" presId="urn:microsoft.com/office/officeart/2005/8/layout/hierarchy1"/>
    <dgm:cxn modelId="{8455876B-E580-4FCA-8A22-9DEDC9AE0FCC}" type="presOf" srcId="{DAFD85D3-61F1-42B7-89B7-3FCE7337F438}" destId="{8B298B79-075B-4BC5-B0AC-00126747A4A1}" srcOrd="0" destOrd="0" presId="urn:microsoft.com/office/officeart/2005/8/layout/hierarchy1"/>
    <dgm:cxn modelId="{346E284F-8C29-4B7F-9329-B0A41CBA50FD}" type="presOf" srcId="{E5C6D5EC-29B7-4009-9049-9A0502593990}" destId="{09548187-4195-4253-8C6A-07637628BB3C}" srcOrd="0" destOrd="0" presId="urn:microsoft.com/office/officeart/2005/8/layout/hierarchy1"/>
    <dgm:cxn modelId="{F9AD2154-BC83-44DE-8578-B200D5D03469}" type="presOf" srcId="{C28815F6-C079-4AA1-ABE3-6F5D58748E45}" destId="{3B0D3D4E-6ED6-49B4-96FA-F4797E1AC660}" srcOrd="0" destOrd="0" presId="urn:microsoft.com/office/officeart/2005/8/layout/hierarchy1"/>
    <dgm:cxn modelId="{A3B90776-8C5A-40FA-BB38-DA5EA6F1C864}" type="presOf" srcId="{7DE97D26-F701-4BDA-BFB2-4A64FECBA20F}" destId="{EDA05457-FB78-43C8-AE4F-1131B053B94A}" srcOrd="0" destOrd="0" presId="urn:microsoft.com/office/officeart/2005/8/layout/hierarchy1"/>
    <dgm:cxn modelId="{44E04B58-9386-4B7C-9707-BFA93B87B41F}" srcId="{653D0104-3EF9-405D-90E1-84BAD0B725E2}" destId="{DB19FFCA-6B39-419E-849F-1D8CE2D89CFE}" srcOrd="2" destOrd="0" parTransId="{0722594A-21F5-4868-9357-9390219E36A6}" sibTransId="{5A241BF5-0359-47EE-9C2C-91A684EA838E}"/>
    <dgm:cxn modelId="{B06E9079-FAC7-4DBA-8446-C1E13EE4B320}" type="presOf" srcId="{41D8D45A-4D5C-403E-8C3A-F39DB6536E57}" destId="{B33C708A-4625-4E1B-97C2-5FA806EB6E3B}" srcOrd="0" destOrd="0" presId="urn:microsoft.com/office/officeart/2005/8/layout/hierarchy1"/>
    <dgm:cxn modelId="{8F6B3E8F-7560-4996-9863-73E6EA35BE0A}" srcId="{D5C2128F-0A93-4255-9729-FB38E2894026}" destId="{5BD0E0C7-E95D-461C-90D3-F57FD115A276}" srcOrd="0" destOrd="0" parTransId="{41D8D45A-4D5C-403E-8C3A-F39DB6536E57}" sibTransId="{1B751D44-5FD7-4CD2-9EC8-F0FD1DE2F7FD}"/>
    <dgm:cxn modelId="{0D3D8D9E-7173-4529-AFF5-D084983F1FAF}" type="presOf" srcId="{55112686-84AF-4D9E-8F3C-8BCCE9373384}" destId="{A22C39B6-EFFD-458F-A35A-C19BF6715E7D}" srcOrd="0" destOrd="0" presId="urn:microsoft.com/office/officeart/2005/8/layout/hierarchy1"/>
    <dgm:cxn modelId="{E3F19BAB-58E2-487C-B907-FA6E11C30F38}" type="presOf" srcId="{D5C2128F-0A93-4255-9729-FB38E2894026}" destId="{93CDA02C-55DB-47CB-A73A-0016AE71F6CA}" srcOrd="0" destOrd="0" presId="urn:microsoft.com/office/officeart/2005/8/layout/hierarchy1"/>
    <dgm:cxn modelId="{7C544CBD-63D8-4387-8FAA-A55705AA68CE}" srcId="{653D0104-3EF9-405D-90E1-84BAD0B725E2}" destId="{D5C2128F-0A93-4255-9729-FB38E2894026}" srcOrd="1" destOrd="0" parTransId="{949E0DD0-60A6-4DC7-B5A9-D53FEE414733}" sibTransId="{667E254A-2C3F-4416-B9F2-FB4273F28692}"/>
    <dgm:cxn modelId="{0DACA4C5-6519-410B-841A-958F68DFE3D5}" srcId="{653D0104-3EF9-405D-90E1-84BAD0B725E2}" destId="{55112686-84AF-4D9E-8F3C-8BCCE9373384}" srcOrd="3" destOrd="0" parTransId="{37A3751A-E417-46E5-BDB7-FB2DD01302EC}" sibTransId="{DFC03679-9008-4043-A4F7-15FA52D3C76C}"/>
    <dgm:cxn modelId="{4A79D3D4-4AAC-418B-9E86-3839963A6FB1}" srcId="{55112686-84AF-4D9E-8F3C-8BCCE9373384}" destId="{D87A7CCD-A7F4-4A23-BF75-F37CC66DE1EF}" srcOrd="0" destOrd="0" parTransId="{C28815F6-C079-4AA1-ABE3-6F5D58748E45}" sibTransId="{ECDE59C2-86AD-4E7E-970D-4B72414CB060}"/>
    <dgm:cxn modelId="{1F3DAFD7-3DC4-451B-9D3B-6D831CB5631E}" srcId="{A313156B-7904-4AA8-BE8D-48E51CBD6205}" destId="{E5C6D5EC-29B7-4009-9049-9A0502593990}" srcOrd="0" destOrd="0" parTransId="{30B3DF94-9D05-4DF5-AF6A-FFDFA887AAD1}" sibTransId="{0E9A7453-1149-4A08-B163-B2BEDC0AEA94}"/>
    <dgm:cxn modelId="{30DFD9DB-FCA7-4549-9A37-1D184DD5C796}" type="presOf" srcId="{DB19FFCA-6B39-419E-849F-1D8CE2D89CFE}" destId="{44C01D90-705B-47DA-A15F-FBD4FB8A4FCF}" srcOrd="0" destOrd="0" presId="urn:microsoft.com/office/officeart/2005/8/layout/hierarchy1"/>
    <dgm:cxn modelId="{45DE32D2-BE9B-4549-9F1E-9E7BEE5F40CE}" type="presParOf" srcId="{505C130A-8001-4BB5-BB5F-BE2EE3A240E0}" destId="{DF121152-ACE7-4C2D-8793-B30DF7B50FA3}" srcOrd="0" destOrd="0" presId="urn:microsoft.com/office/officeart/2005/8/layout/hierarchy1"/>
    <dgm:cxn modelId="{9292898D-F71C-49D7-8491-C4A7B14C8AE6}" type="presParOf" srcId="{DF121152-ACE7-4C2D-8793-B30DF7B50FA3}" destId="{60DBFC48-2A94-4006-B229-1E52546D6A8E}" srcOrd="0" destOrd="0" presId="urn:microsoft.com/office/officeart/2005/8/layout/hierarchy1"/>
    <dgm:cxn modelId="{C7917F50-9F3A-4DBB-9EC0-9AC75B13BA6D}" type="presParOf" srcId="{60DBFC48-2A94-4006-B229-1E52546D6A8E}" destId="{35001D01-52EE-408E-B4D1-F46A73756929}" srcOrd="0" destOrd="0" presId="urn:microsoft.com/office/officeart/2005/8/layout/hierarchy1"/>
    <dgm:cxn modelId="{C34A1B83-5352-464D-905D-A79CDEC8EBC5}" type="presParOf" srcId="{60DBFC48-2A94-4006-B229-1E52546D6A8E}" destId="{1A1CE38B-0B1C-43EA-830F-05A114EA69F9}" srcOrd="1" destOrd="0" presId="urn:microsoft.com/office/officeart/2005/8/layout/hierarchy1"/>
    <dgm:cxn modelId="{5D83F2D9-8176-4607-A585-B1F8251774F1}" type="presParOf" srcId="{DF121152-ACE7-4C2D-8793-B30DF7B50FA3}" destId="{AFBB4F22-FEC4-40D6-8015-13B7B4270E28}" srcOrd="1" destOrd="0" presId="urn:microsoft.com/office/officeart/2005/8/layout/hierarchy1"/>
    <dgm:cxn modelId="{51A76AC6-DCCC-4A4B-9E1D-E4D22F78EED8}" type="presParOf" srcId="{AFBB4F22-FEC4-40D6-8015-13B7B4270E28}" destId="{4998E982-39E2-4FF5-8EE9-E2FCFB50206B}" srcOrd="0" destOrd="0" presId="urn:microsoft.com/office/officeart/2005/8/layout/hierarchy1"/>
    <dgm:cxn modelId="{00E90F30-F09B-4B38-B7A7-04DFF28AD69E}" type="presParOf" srcId="{AFBB4F22-FEC4-40D6-8015-13B7B4270E28}" destId="{6CED02FF-ADE6-4E38-939F-68517D2919C6}" srcOrd="1" destOrd="0" presId="urn:microsoft.com/office/officeart/2005/8/layout/hierarchy1"/>
    <dgm:cxn modelId="{7733CDAA-F8E1-4092-95D7-45C078B189AF}" type="presParOf" srcId="{6CED02FF-ADE6-4E38-939F-68517D2919C6}" destId="{8542CD59-290C-4B0A-9780-59D3A5C44C4D}" srcOrd="0" destOrd="0" presId="urn:microsoft.com/office/officeart/2005/8/layout/hierarchy1"/>
    <dgm:cxn modelId="{275EB003-5007-40D7-AA0A-9A99A647BC4A}" type="presParOf" srcId="{8542CD59-290C-4B0A-9780-59D3A5C44C4D}" destId="{15FDA638-5DFB-4AE7-B1E0-0C5DDD661F57}" srcOrd="0" destOrd="0" presId="urn:microsoft.com/office/officeart/2005/8/layout/hierarchy1"/>
    <dgm:cxn modelId="{291B16A2-534D-46E3-B74C-4D4AF4290B07}" type="presParOf" srcId="{8542CD59-290C-4B0A-9780-59D3A5C44C4D}" destId="{09548187-4195-4253-8C6A-07637628BB3C}" srcOrd="1" destOrd="0" presId="urn:microsoft.com/office/officeart/2005/8/layout/hierarchy1"/>
    <dgm:cxn modelId="{AA23A51D-BA57-4200-8ABC-B7FBB42764D2}" type="presParOf" srcId="{6CED02FF-ADE6-4E38-939F-68517D2919C6}" destId="{E8E65712-15D6-4428-9294-A4EAD1565E74}" srcOrd="1" destOrd="0" presId="urn:microsoft.com/office/officeart/2005/8/layout/hierarchy1"/>
    <dgm:cxn modelId="{868D0C91-8293-4F9F-8EF8-62C31D940AD8}" type="presParOf" srcId="{505C130A-8001-4BB5-BB5F-BE2EE3A240E0}" destId="{384BEA3B-65C5-493E-B0EA-9687C669BBCD}" srcOrd="1" destOrd="0" presId="urn:microsoft.com/office/officeart/2005/8/layout/hierarchy1"/>
    <dgm:cxn modelId="{364C09DA-0DE4-4238-9561-8362BC1C5E62}" type="presParOf" srcId="{384BEA3B-65C5-493E-B0EA-9687C669BBCD}" destId="{0F6E8F04-8C11-487A-999E-A2D3361BC4DF}" srcOrd="0" destOrd="0" presId="urn:microsoft.com/office/officeart/2005/8/layout/hierarchy1"/>
    <dgm:cxn modelId="{85051B34-BD59-434D-ADAE-664413D086F7}" type="presParOf" srcId="{0F6E8F04-8C11-487A-999E-A2D3361BC4DF}" destId="{E862CF6D-BBD1-4263-B30B-6606979D57D6}" srcOrd="0" destOrd="0" presId="urn:microsoft.com/office/officeart/2005/8/layout/hierarchy1"/>
    <dgm:cxn modelId="{BF3027E7-2D14-4400-917E-7E482E2DE697}" type="presParOf" srcId="{0F6E8F04-8C11-487A-999E-A2D3361BC4DF}" destId="{93CDA02C-55DB-47CB-A73A-0016AE71F6CA}" srcOrd="1" destOrd="0" presId="urn:microsoft.com/office/officeart/2005/8/layout/hierarchy1"/>
    <dgm:cxn modelId="{23FF6E88-E261-4E4C-9793-0DFA9125B1A5}" type="presParOf" srcId="{384BEA3B-65C5-493E-B0EA-9687C669BBCD}" destId="{CCF71532-57A9-4EEC-B61F-27783AAB8025}" srcOrd="1" destOrd="0" presId="urn:microsoft.com/office/officeart/2005/8/layout/hierarchy1"/>
    <dgm:cxn modelId="{7565E38C-0C87-4499-81C4-A329EC5B6FCB}" type="presParOf" srcId="{CCF71532-57A9-4EEC-B61F-27783AAB8025}" destId="{B33C708A-4625-4E1B-97C2-5FA806EB6E3B}" srcOrd="0" destOrd="0" presId="urn:microsoft.com/office/officeart/2005/8/layout/hierarchy1"/>
    <dgm:cxn modelId="{4C12AA7F-88E5-428F-BA46-E49A18549B2E}" type="presParOf" srcId="{CCF71532-57A9-4EEC-B61F-27783AAB8025}" destId="{BFB84C29-8AE2-4649-8C0A-1B287F72D44C}" srcOrd="1" destOrd="0" presId="urn:microsoft.com/office/officeart/2005/8/layout/hierarchy1"/>
    <dgm:cxn modelId="{500BEAE0-3676-4C9D-8061-E30A771DD5E3}" type="presParOf" srcId="{BFB84C29-8AE2-4649-8C0A-1B287F72D44C}" destId="{3CB9B047-6550-414C-8CAA-28D299098163}" srcOrd="0" destOrd="0" presId="urn:microsoft.com/office/officeart/2005/8/layout/hierarchy1"/>
    <dgm:cxn modelId="{71B4866A-2FF5-41B3-9DF2-ABB02A879642}" type="presParOf" srcId="{3CB9B047-6550-414C-8CAA-28D299098163}" destId="{31135CE7-F4B4-4484-804D-35B6DEBAB84A}" srcOrd="0" destOrd="0" presId="urn:microsoft.com/office/officeart/2005/8/layout/hierarchy1"/>
    <dgm:cxn modelId="{FF4A43D8-57AE-406D-9E9A-B7D21CBDD48F}" type="presParOf" srcId="{3CB9B047-6550-414C-8CAA-28D299098163}" destId="{5EFDDC19-FC29-4A2A-B450-D62A262BAFB7}" srcOrd="1" destOrd="0" presId="urn:microsoft.com/office/officeart/2005/8/layout/hierarchy1"/>
    <dgm:cxn modelId="{76F51ED4-31B7-4550-AD3C-EFFCC334ABF6}" type="presParOf" srcId="{BFB84C29-8AE2-4649-8C0A-1B287F72D44C}" destId="{C5E698C9-E7D9-404A-AD10-7654DC54FC18}" srcOrd="1" destOrd="0" presId="urn:microsoft.com/office/officeart/2005/8/layout/hierarchy1"/>
    <dgm:cxn modelId="{B9E0D53A-DEAB-414E-8814-32A5A6627935}" type="presParOf" srcId="{505C130A-8001-4BB5-BB5F-BE2EE3A240E0}" destId="{AD6D6623-2610-4A44-AE76-14C51A167D15}" srcOrd="2" destOrd="0" presId="urn:microsoft.com/office/officeart/2005/8/layout/hierarchy1"/>
    <dgm:cxn modelId="{13B848C5-EB1A-43B8-9846-D53B865DDD3B}" type="presParOf" srcId="{AD6D6623-2610-4A44-AE76-14C51A167D15}" destId="{E646663E-43DE-4A3D-956B-18FDC180AAB2}" srcOrd="0" destOrd="0" presId="urn:microsoft.com/office/officeart/2005/8/layout/hierarchy1"/>
    <dgm:cxn modelId="{58CF2131-AE1B-4BD4-8F2D-FCBD98524E58}" type="presParOf" srcId="{E646663E-43DE-4A3D-956B-18FDC180AAB2}" destId="{2F648C51-0079-41DD-9BA0-B04B419228D2}" srcOrd="0" destOrd="0" presId="urn:microsoft.com/office/officeart/2005/8/layout/hierarchy1"/>
    <dgm:cxn modelId="{2EA1B0C9-E2E7-4123-BE7F-B1C384C73F22}" type="presParOf" srcId="{E646663E-43DE-4A3D-956B-18FDC180AAB2}" destId="{44C01D90-705B-47DA-A15F-FBD4FB8A4FCF}" srcOrd="1" destOrd="0" presId="urn:microsoft.com/office/officeart/2005/8/layout/hierarchy1"/>
    <dgm:cxn modelId="{A3FCE97C-B1A5-493D-A832-781D508ADB74}" type="presParOf" srcId="{AD6D6623-2610-4A44-AE76-14C51A167D15}" destId="{59ED8DD8-A51F-4C2F-A436-D360B0E577C6}" srcOrd="1" destOrd="0" presId="urn:microsoft.com/office/officeart/2005/8/layout/hierarchy1"/>
    <dgm:cxn modelId="{2E55A07F-30A7-4769-A63D-17652EED3D33}" type="presParOf" srcId="{59ED8DD8-A51F-4C2F-A436-D360B0E577C6}" destId="{EDA05457-FB78-43C8-AE4F-1131B053B94A}" srcOrd="0" destOrd="0" presId="urn:microsoft.com/office/officeart/2005/8/layout/hierarchy1"/>
    <dgm:cxn modelId="{2EC292D5-1A6F-45BF-A9C2-FC06D4C6CD18}" type="presParOf" srcId="{59ED8DD8-A51F-4C2F-A436-D360B0E577C6}" destId="{1C4DC1CB-78B1-4BE1-9540-559761472B93}" srcOrd="1" destOrd="0" presId="urn:microsoft.com/office/officeart/2005/8/layout/hierarchy1"/>
    <dgm:cxn modelId="{145664AE-4642-4A83-9C87-2226D70258AE}" type="presParOf" srcId="{1C4DC1CB-78B1-4BE1-9540-559761472B93}" destId="{593B2F5F-9888-486A-A64A-6530E65C7319}" srcOrd="0" destOrd="0" presId="urn:microsoft.com/office/officeart/2005/8/layout/hierarchy1"/>
    <dgm:cxn modelId="{F71BA359-4F8A-4A7E-8955-3E1D38621EA2}" type="presParOf" srcId="{593B2F5F-9888-486A-A64A-6530E65C7319}" destId="{F8043700-243A-45D9-BB5A-EB4AED88994D}" srcOrd="0" destOrd="0" presId="urn:microsoft.com/office/officeart/2005/8/layout/hierarchy1"/>
    <dgm:cxn modelId="{2A940540-4E84-4B02-AA59-FA3F940296B0}" type="presParOf" srcId="{593B2F5F-9888-486A-A64A-6530E65C7319}" destId="{8B298B79-075B-4BC5-B0AC-00126747A4A1}" srcOrd="1" destOrd="0" presId="urn:microsoft.com/office/officeart/2005/8/layout/hierarchy1"/>
    <dgm:cxn modelId="{457BF0EB-7C54-4355-8A38-DE5086199AB5}" type="presParOf" srcId="{1C4DC1CB-78B1-4BE1-9540-559761472B93}" destId="{D92560DC-E233-449D-BCC7-728EE11F06C8}" srcOrd="1" destOrd="0" presId="urn:microsoft.com/office/officeart/2005/8/layout/hierarchy1"/>
    <dgm:cxn modelId="{37DC4D0B-119E-47B3-8A75-E3E9CB4C70F5}" type="presParOf" srcId="{505C130A-8001-4BB5-BB5F-BE2EE3A240E0}" destId="{14D404C9-B7C2-4C27-A0C5-3B6FAAE1CDDE}" srcOrd="3" destOrd="0" presId="urn:microsoft.com/office/officeart/2005/8/layout/hierarchy1"/>
    <dgm:cxn modelId="{C5CF8709-C28D-4140-B28C-F88753D66276}" type="presParOf" srcId="{14D404C9-B7C2-4C27-A0C5-3B6FAAE1CDDE}" destId="{7CD558D9-8BC2-4CD5-99F7-D730816254FF}" srcOrd="0" destOrd="0" presId="urn:microsoft.com/office/officeart/2005/8/layout/hierarchy1"/>
    <dgm:cxn modelId="{AE569F24-71B5-49E5-B1BC-34DFAF9A1B3B}" type="presParOf" srcId="{7CD558D9-8BC2-4CD5-99F7-D730816254FF}" destId="{E34BF09C-2135-4E9B-A7BD-30FA2D715535}" srcOrd="0" destOrd="0" presId="urn:microsoft.com/office/officeart/2005/8/layout/hierarchy1"/>
    <dgm:cxn modelId="{8DD30879-F5E0-4857-8DE0-A133E8118DE9}" type="presParOf" srcId="{7CD558D9-8BC2-4CD5-99F7-D730816254FF}" destId="{A22C39B6-EFFD-458F-A35A-C19BF6715E7D}" srcOrd="1" destOrd="0" presId="urn:microsoft.com/office/officeart/2005/8/layout/hierarchy1"/>
    <dgm:cxn modelId="{97323C80-C8C7-411B-BC06-643A7D442A23}" type="presParOf" srcId="{14D404C9-B7C2-4C27-A0C5-3B6FAAE1CDDE}" destId="{F77A414A-3524-467A-AA51-B5E7EBDB9321}" srcOrd="1" destOrd="0" presId="urn:microsoft.com/office/officeart/2005/8/layout/hierarchy1"/>
    <dgm:cxn modelId="{B5981C06-AF38-41AB-93C8-9D7ADC5ACC1B}" type="presParOf" srcId="{F77A414A-3524-467A-AA51-B5E7EBDB9321}" destId="{3B0D3D4E-6ED6-49B4-96FA-F4797E1AC660}" srcOrd="0" destOrd="0" presId="urn:microsoft.com/office/officeart/2005/8/layout/hierarchy1"/>
    <dgm:cxn modelId="{02FA6D72-AC9A-45C6-BA8F-EFE2452DEEA9}" type="presParOf" srcId="{F77A414A-3524-467A-AA51-B5E7EBDB9321}" destId="{6FA18AFE-A892-4E57-9B7B-503A39CDD930}" srcOrd="1" destOrd="0" presId="urn:microsoft.com/office/officeart/2005/8/layout/hierarchy1"/>
    <dgm:cxn modelId="{141810FE-C788-4557-B993-B79944D4B925}" type="presParOf" srcId="{6FA18AFE-A892-4E57-9B7B-503A39CDD930}" destId="{BE9BD87E-09EA-4F35-8F02-623E66943487}" srcOrd="0" destOrd="0" presId="urn:microsoft.com/office/officeart/2005/8/layout/hierarchy1"/>
    <dgm:cxn modelId="{998777ED-F51D-4BC4-B307-66079603F7A8}" type="presParOf" srcId="{BE9BD87E-09EA-4F35-8F02-623E66943487}" destId="{8EC2AA21-5CCF-4DCA-993E-9B9C0BE2FA7F}" srcOrd="0" destOrd="0" presId="urn:microsoft.com/office/officeart/2005/8/layout/hierarchy1"/>
    <dgm:cxn modelId="{FF26F485-CBDC-42BC-9F54-4570C8EB96A2}" type="presParOf" srcId="{BE9BD87E-09EA-4F35-8F02-623E66943487}" destId="{C5C60EC3-3E5C-49D6-AC0E-66843FA3F1CD}" srcOrd="1" destOrd="0" presId="urn:microsoft.com/office/officeart/2005/8/layout/hierarchy1"/>
    <dgm:cxn modelId="{FB39B661-8DEA-41DA-8C04-732DB650695F}" type="presParOf" srcId="{6FA18AFE-A892-4E57-9B7B-503A39CDD930}" destId="{FB4C4053-F291-40F3-9FED-8AF315832D6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7F926D-BA25-49FD-9049-6DBA925B76A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90AFEB7-D905-43C2-B650-3836FED292AD}">
      <dgm:prSet/>
      <dgm:spPr/>
      <dgm:t>
        <a:bodyPr/>
        <a:lstStyle/>
        <a:p>
          <a:pPr rtl="1"/>
          <a:r>
            <a:rPr lang="ar-SA" b="1" dirty="0"/>
            <a:t>السرية (</a:t>
          </a:r>
          <a:r>
            <a:rPr lang="en-US" b="1" dirty="0"/>
            <a:t>Confidentiality</a:t>
          </a:r>
          <a:r>
            <a:rPr lang="ar-SA" b="1" dirty="0"/>
            <a:t>): </a:t>
          </a:r>
          <a:endParaRPr lang="en-US" dirty="0"/>
        </a:p>
      </dgm:t>
    </dgm:pt>
    <dgm:pt modelId="{5123E5D3-1F1A-4779-8722-1C19991CCC36}" type="parTrans" cxnId="{3EF60706-F205-4CC4-9668-467E673C5EA9}">
      <dgm:prSet/>
      <dgm:spPr/>
      <dgm:t>
        <a:bodyPr/>
        <a:lstStyle/>
        <a:p>
          <a:endParaRPr lang="en-US"/>
        </a:p>
      </dgm:t>
    </dgm:pt>
    <dgm:pt modelId="{68E93DF5-69AC-4B46-AB17-F642584F5622}" type="sibTrans" cxnId="{3EF60706-F205-4CC4-9668-467E673C5EA9}">
      <dgm:prSet/>
      <dgm:spPr/>
      <dgm:t>
        <a:bodyPr/>
        <a:lstStyle/>
        <a:p>
          <a:endParaRPr lang="en-US"/>
        </a:p>
      </dgm:t>
    </dgm:pt>
    <dgm:pt modelId="{B827ED1C-D17D-4F78-877E-08D8837A1266}">
      <dgm:prSet/>
      <dgm:spPr/>
      <dgm:t>
        <a:bodyPr/>
        <a:lstStyle/>
        <a:p>
          <a:pPr rtl="1"/>
          <a:r>
            <a:rPr lang="ar-SA" dirty="0"/>
            <a:t>عدم الكشف عن المعلومات الحساسة إلا للأطراف المرخص لها.</a:t>
          </a:r>
          <a:endParaRPr lang="en-US" dirty="0"/>
        </a:p>
      </dgm:t>
    </dgm:pt>
    <dgm:pt modelId="{3365BA64-CFA2-471E-80C0-AD8C244606E7}" type="parTrans" cxnId="{CFFE1B53-4D43-475F-87BF-D091D79B8950}">
      <dgm:prSet/>
      <dgm:spPr/>
      <dgm:t>
        <a:bodyPr/>
        <a:lstStyle/>
        <a:p>
          <a:endParaRPr lang="en-US"/>
        </a:p>
      </dgm:t>
    </dgm:pt>
    <dgm:pt modelId="{0A520545-FFEB-4F94-BB9F-99FF168B7740}" type="sibTrans" cxnId="{CFFE1B53-4D43-475F-87BF-D091D79B8950}">
      <dgm:prSet/>
      <dgm:spPr/>
      <dgm:t>
        <a:bodyPr/>
        <a:lstStyle/>
        <a:p>
          <a:endParaRPr lang="en-US"/>
        </a:p>
      </dgm:t>
    </dgm:pt>
    <dgm:pt modelId="{41E814FC-B95C-4B5A-ABCA-362836A657C3}">
      <dgm:prSet/>
      <dgm:spPr/>
      <dgm:t>
        <a:bodyPr/>
        <a:lstStyle/>
        <a:p>
          <a:pPr rtl="1"/>
          <a:r>
            <a:rPr lang="ar-SA" b="1" dirty="0"/>
            <a:t>النزاهة (</a:t>
          </a:r>
          <a:r>
            <a:rPr lang="en-US" b="1" dirty="0"/>
            <a:t>Integrity</a:t>
          </a:r>
          <a:r>
            <a:rPr lang="ar-SA" b="1" dirty="0"/>
            <a:t>):</a:t>
          </a:r>
          <a:endParaRPr lang="en-US" dirty="0"/>
        </a:p>
      </dgm:t>
    </dgm:pt>
    <dgm:pt modelId="{B5B5F90B-6038-404F-9C70-22AE52071B94}" type="parTrans" cxnId="{36D5F032-32FA-48FE-B784-EA761F102119}">
      <dgm:prSet/>
      <dgm:spPr/>
      <dgm:t>
        <a:bodyPr/>
        <a:lstStyle/>
        <a:p>
          <a:endParaRPr lang="en-US"/>
        </a:p>
      </dgm:t>
    </dgm:pt>
    <dgm:pt modelId="{6184C1DB-4122-45BE-8E62-A012661D3A78}" type="sibTrans" cxnId="{36D5F032-32FA-48FE-B784-EA761F102119}">
      <dgm:prSet/>
      <dgm:spPr/>
      <dgm:t>
        <a:bodyPr/>
        <a:lstStyle/>
        <a:p>
          <a:endParaRPr lang="en-US"/>
        </a:p>
      </dgm:t>
    </dgm:pt>
    <dgm:pt modelId="{C9421E8B-3625-4D4F-B01C-641A35B400F6}">
      <dgm:prSet/>
      <dgm:spPr/>
      <dgm:t>
        <a:bodyPr/>
        <a:lstStyle/>
        <a:p>
          <a:pPr rtl="1"/>
          <a:r>
            <a:rPr lang="ar-SA" dirty="0"/>
            <a:t>منع التعديل غير المصرح به للبيانات.</a:t>
          </a:r>
          <a:endParaRPr lang="en-US" dirty="0"/>
        </a:p>
      </dgm:t>
    </dgm:pt>
    <dgm:pt modelId="{F54E8F74-9717-4643-BA6F-91319D382343}" type="parTrans" cxnId="{D98EAC0B-9FCE-416F-9561-DB2D4223D8F4}">
      <dgm:prSet/>
      <dgm:spPr/>
      <dgm:t>
        <a:bodyPr/>
        <a:lstStyle/>
        <a:p>
          <a:endParaRPr lang="en-US"/>
        </a:p>
      </dgm:t>
    </dgm:pt>
    <dgm:pt modelId="{A463D071-CA5E-42D0-A3AD-4CA7BE693218}" type="sibTrans" cxnId="{D98EAC0B-9FCE-416F-9561-DB2D4223D8F4}">
      <dgm:prSet/>
      <dgm:spPr/>
      <dgm:t>
        <a:bodyPr/>
        <a:lstStyle/>
        <a:p>
          <a:endParaRPr lang="en-US"/>
        </a:p>
      </dgm:t>
    </dgm:pt>
    <dgm:pt modelId="{D6213A42-203E-412F-9489-9984D5E0AB21}">
      <dgm:prSet/>
      <dgm:spPr/>
      <dgm:t>
        <a:bodyPr/>
        <a:lstStyle/>
        <a:p>
          <a:pPr rtl="1"/>
          <a:r>
            <a:rPr lang="ar-SA" b="1" dirty="0"/>
            <a:t>التوافر( </a:t>
          </a:r>
          <a:r>
            <a:rPr lang="en-US" b="1" dirty="0"/>
            <a:t>Availability</a:t>
          </a:r>
          <a:r>
            <a:rPr lang="ar-SA" b="1" dirty="0"/>
            <a:t>):</a:t>
          </a:r>
          <a:endParaRPr lang="en-US" dirty="0"/>
        </a:p>
      </dgm:t>
    </dgm:pt>
    <dgm:pt modelId="{97130F22-6A67-4775-98D1-7B9C2C3A3CC8}" type="parTrans" cxnId="{A3174698-9AB4-4986-B61E-97E6DC639BC7}">
      <dgm:prSet/>
      <dgm:spPr/>
      <dgm:t>
        <a:bodyPr/>
        <a:lstStyle/>
        <a:p>
          <a:endParaRPr lang="en-US"/>
        </a:p>
      </dgm:t>
    </dgm:pt>
    <dgm:pt modelId="{B876244D-DA9D-4F4E-8855-250D262CC38F}" type="sibTrans" cxnId="{A3174698-9AB4-4986-B61E-97E6DC639BC7}">
      <dgm:prSet/>
      <dgm:spPr/>
      <dgm:t>
        <a:bodyPr/>
        <a:lstStyle/>
        <a:p>
          <a:endParaRPr lang="en-US"/>
        </a:p>
      </dgm:t>
    </dgm:pt>
    <dgm:pt modelId="{C270767F-F412-4A5D-B68C-FE881C9D9787}">
      <dgm:prSet/>
      <dgm:spPr/>
      <dgm:t>
        <a:bodyPr/>
        <a:lstStyle/>
        <a:p>
          <a:pPr rtl="1"/>
          <a:r>
            <a:rPr lang="ar-SA" dirty="0"/>
            <a:t>ضمان إمكانية الوصول إلى البيانات من قبل الأطراف المخولة عند الطلب.</a:t>
          </a:r>
          <a:endParaRPr lang="en-US" dirty="0"/>
        </a:p>
      </dgm:t>
    </dgm:pt>
    <dgm:pt modelId="{F932B866-2941-4284-82DB-A0430EFBAEF9}" type="parTrans" cxnId="{14FAAEE6-24E5-4BCE-94A3-4DE1D51E356C}">
      <dgm:prSet/>
      <dgm:spPr/>
      <dgm:t>
        <a:bodyPr/>
        <a:lstStyle/>
        <a:p>
          <a:endParaRPr lang="en-US"/>
        </a:p>
      </dgm:t>
    </dgm:pt>
    <dgm:pt modelId="{0CC22287-2BB6-48FD-B8CB-EFF6C82BF7BF}" type="sibTrans" cxnId="{14FAAEE6-24E5-4BCE-94A3-4DE1D51E356C}">
      <dgm:prSet/>
      <dgm:spPr/>
      <dgm:t>
        <a:bodyPr/>
        <a:lstStyle/>
        <a:p>
          <a:endParaRPr lang="en-US"/>
        </a:p>
      </dgm:t>
    </dgm:pt>
    <dgm:pt modelId="{39F99C1D-5185-438F-8545-C77C0F833675}" type="pres">
      <dgm:prSet presAssocID="{CE7F926D-BA25-49FD-9049-6DBA925B76A8}" presName="linear" presStyleCnt="0">
        <dgm:presLayoutVars>
          <dgm:dir val="rev"/>
          <dgm:animLvl val="lvl"/>
          <dgm:resizeHandles val="exact"/>
        </dgm:presLayoutVars>
      </dgm:prSet>
      <dgm:spPr/>
    </dgm:pt>
    <dgm:pt modelId="{1BD79C92-738C-4A10-A7E6-4A612BD0B3AE}" type="pres">
      <dgm:prSet presAssocID="{E90AFEB7-D905-43C2-B650-3836FED292AD}" presName="parentLin" presStyleCnt="0"/>
      <dgm:spPr/>
    </dgm:pt>
    <dgm:pt modelId="{E51168F1-6C9F-4499-A9F8-C74D9AD65DE4}" type="pres">
      <dgm:prSet presAssocID="{E90AFEB7-D905-43C2-B650-3836FED292AD}" presName="parentLeftMargin" presStyleLbl="node1" presStyleIdx="0" presStyleCnt="3"/>
      <dgm:spPr/>
    </dgm:pt>
    <dgm:pt modelId="{D6906768-B6A2-488E-99F8-D45C2CBB4B33}" type="pres">
      <dgm:prSet presAssocID="{E90AFEB7-D905-43C2-B650-3836FED292AD}" presName="parentText" presStyleLbl="node1" presStyleIdx="0" presStyleCnt="3">
        <dgm:presLayoutVars>
          <dgm:chMax val="0"/>
          <dgm:bulletEnabled val="1"/>
        </dgm:presLayoutVars>
      </dgm:prSet>
      <dgm:spPr/>
    </dgm:pt>
    <dgm:pt modelId="{CE0BC045-A11E-4D7F-A3C6-1AFFE73DE9F3}" type="pres">
      <dgm:prSet presAssocID="{E90AFEB7-D905-43C2-B650-3836FED292AD}" presName="negativeSpace" presStyleCnt="0"/>
      <dgm:spPr/>
    </dgm:pt>
    <dgm:pt modelId="{15F0A12A-EC35-409C-8051-9E39508751B7}" type="pres">
      <dgm:prSet presAssocID="{E90AFEB7-D905-43C2-B650-3836FED292AD}" presName="childText" presStyleLbl="conFgAcc1" presStyleIdx="0" presStyleCnt="3">
        <dgm:presLayoutVars>
          <dgm:bulletEnabled val="1"/>
        </dgm:presLayoutVars>
      </dgm:prSet>
      <dgm:spPr/>
    </dgm:pt>
    <dgm:pt modelId="{FF18261C-C434-44CC-9BCD-938BA91F4F45}" type="pres">
      <dgm:prSet presAssocID="{68E93DF5-69AC-4B46-AB17-F642584F5622}" presName="spaceBetweenRectangles" presStyleCnt="0"/>
      <dgm:spPr/>
    </dgm:pt>
    <dgm:pt modelId="{69F61C90-C4F9-4D22-B7C4-1A94EBECA79D}" type="pres">
      <dgm:prSet presAssocID="{41E814FC-B95C-4B5A-ABCA-362836A657C3}" presName="parentLin" presStyleCnt="0"/>
      <dgm:spPr/>
    </dgm:pt>
    <dgm:pt modelId="{ABE10314-4394-4549-B4B8-B3214E45266B}" type="pres">
      <dgm:prSet presAssocID="{41E814FC-B95C-4B5A-ABCA-362836A657C3}" presName="parentLeftMargin" presStyleLbl="node1" presStyleIdx="0" presStyleCnt="3"/>
      <dgm:spPr/>
    </dgm:pt>
    <dgm:pt modelId="{A05A3BD2-5346-472F-940C-1427079A0C5B}" type="pres">
      <dgm:prSet presAssocID="{41E814FC-B95C-4B5A-ABCA-362836A657C3}" presName="parentText" presStyleLbl="node1" presStyleIdx="1" presStyleCnt="3">
        <dgm:presLayoutVars>
          <dgm:chMax val="0"/>
          <dgm:bulletEnabled val="1"/>
        </dgm:presLayoutVars>
      </dgm:prSet>
      <dgm:spPr/>
    </dgm:pt>
    <dgm:pt modelId="{43EE2680-A63A-4D7E-9496-E24AE91DC72E}" type="pres">
      <dgm:prSet presAssocID="{41E814FC-B95C-4B5A-ABCA-362836A657C3}" presName="negativeSpace" presStyleCnt="0"/>
      <dgm:spPr/>
    </dgm:pt>
    <dgm:pt modelId="{942E4FF4-6307-4105-B3F5-D086BFE7DDDB}" type="pres">
      <dgm:prSet presAssocID="{41E814FC-B95C-4B5A-ABCA-362836A657C3}" presName="childText" presStyleLbl="conFgAcc1" presStyleIdx="1" presStyleCnt="3">
        <dgm:presLayoutVars>
          <dgm:bulletEnabled val="1"/>
        </dgm:presLayoutVars>
      </dgm:prSet>
      <dgm:spPr/>
    </dgm:pt>
    <dgm:pt modelId="{894698CD-5B40-4A70-81F7-8384BC7237F5}" type="pres">
      <dgm:prSet presAssocID="{6184C1DB-4122-45BE-8E62-A012661D3A78}" presName="spaceBetweenRectangles" presStyleCnt="0"/>
      <dgm:spPr/>
    </dgm:pt>
    <dgm:pt modelId="{279C01FA-154C-4D1B-B578-80A50DA4A3BF}" type="pres">
      <dgm:prSet presAssocID="{D6213A42-203E-412F-9489-9984D5E0AB21}" presName="parentLin" presStyleCnt="0"/>
      <dgm:spPr/>
    </dgm:pt>
    <dgm:pt modelId="{2EF50A4E-9E82-4EA9-B53E-D2D8507D9773}" type="pres">
      <dgm:prSet presAssocID="{D6213A42-203E-412F-9489-9984D5E0AB21}" presName="parentLeftMargin" presStyleLbl="node1" presStyleIdx="1" presStyleCnt="3"/>
      <dgm:spPr/>
    </dgm:pt>
    <dgm:pt modelId="{DF4E809A-CE77-4960-84D2-2F1F71013930}" type="pres">
      <dgm:prSet presAssocID="{D6213A42-203E-412F-9489-9984D5E0AB21}" presName="parentText" presStyleLbl="node1" presStyleIdx="2" presStyleCnt="3">
        <dgm:presLayoutVars>
          <dgm:chMax val="0"/>
          <dgm:bulletEnabled val="1"/>
        </dgm:presLayoutVars>
      </dgm:prSet>
      <dgm:spPr/>
    </dgm:pt>
    <dgm:pt modelId="{D7847769-DB15-4700-BCBD-8F72E012543D}" type="pres">
      <dgm:prSet presAssocID="{D6213A42-203E-412F-9489-9984D5E0AB21}" presName="negativeSpace" presStyleCnt="0"/>
      <dgm:spPr/>
    </dgm:pt>
    <dgm:pt modelId="{64C7D557-1649-4ADD-A8E0-2059CA84CE12}" type="pres">
      <dgm:prSet presAssocID="{D6213A42-203E-412F-9489-9984D5E0AB21}" presName="childText" presStyleLbl="conFgAcc1" presStyleIdx="2" presStyleCnt="3">
        <dgm:presLayoutVars>
          <dgm:bulletEnabled val="1"/>
        </dgm:presLayoutVars>
      </dgm:prSet>
      <dgm:spPr/>
    </dgm:pt>
  </dgm:ptLst>
  <dgm:cxnLst>
    <dgm:cxn modelId="{3EF60706-F205-4CC4-9668-467E673C5EA9}" srcId="{CE7F926D-BA25-49FD-9049-6DBA925B76A8}" destId="{E90AFEB7-D905-43C2-B650-3836FED292AD}" srcOrd="0" destOrd="0" parTransId="{5123E5D3-1F1A-4779-8722-1C19991CCC36}" sibTransId="{68E93DF5-69AC-4B46-AB17-F642584F5622}"/>
    <dgm:cxn modelId="{D98EAC0B-9FCE-416F-9561-DB2D4223D8F4}" srcId="{41E814FC-B95C-4B5A-ABCA-362836A657C3}" destId="{C9421E8B-3625-4D4F-B01C-641A35B400F6}" srcOrd="0" destOrd="0" parTransId="{F54E8F74-9717-4643-BA6F-91319D382343}" sibTransId="{A463D071-CA5E-42D0-A3AD-4CA7BE693218}"/>
    <dgm:cxn modelId="{4527472A-41D3-4C90-8347-4F1B46C344B8}" type="presOf" srcId="{D6213A42-203E-412F-9489-9984D5E0AB21}" destId="{DF4E809A-CE77-4960-84D2-2F1F71013930}" srcOrd="1" destOrd="0" presId="urn:microsoft.com/office/officeart/2005/8/layout/list1"/>
    <dgm:cxn modelId="{8D49762F-E531-460C-AE98-6EBC7C5744AF}" type="presOf" srcId="{C270767F-F412-4A5D-B68C-FE881C9D9787}" destId="{64C7D557-1649-4ADD-A8E0-2059CA84CE12}" srcOrd="0" destOrd="0" presId="urn:microsoft.com/office/officeart/2005/8/layout/list1"/>
    <dgm:cxn modelId="{36D5F032-32FA-48FE-B784-EA761F102119}" srcId="{CE7F926D-BA25-49FD-9049-6DBA925B76A8}" destId="{41E814FC-B95C-4B5A-ABCA-362836A657C3}" srcOrd="1" destOrd="0" parTransId="{B5B5F90B-6038-404F-9C70-22AE52071B94}" sibTransId="{6184C1DB-4122-45BE-8E62-A012661D3A78}"/>
    <dgm:cxn modelId="{D7FE0464-59DC-46E1-B7BA-42D950A8ABEC}" type="presOf" srcId="{CE7F926D-BA25-49FD-9049-6DBA925B76A8}" destId="{39F99C1D-5185-438F-8545-C77C0F833675}" srcOrd="0" destOrd="0" presId="urn:microsoft.com/office/officeart/2005/8/layout/list1"/>
    <dgm:cxn modelId="{16A25972-1E07-45D0-A5CE-21EF0EBED4AF}" type="presOf" srcId="{E90AFEB7-D905-43C2-B650-3836FED292AD}" destId="{D6906768-B6A2-488E-99F8-D45C2CBB4B33}" srcOrd="1" destOrd="0" presId="urn:microsoft.com/office/officeart/2005/8/layout/list1"/>
    <dgm:cxn modelId="{CFFE1B53-4D43-475F-87BF-D091D79B8950}" srcId="{E90AFEB7-D905-43C2-B650-3836FED292AD}" destId="{B827ED1C-D17D-4F78-877E-08D8837A1266}" srcOrd="0" destOrd="0" parTransId="{3365BA64-CFA2-471E-80C0-AD8C244606E7}" sibTransId="{0A520545-FFEB-4F94-BB9F-99FF168B7740}"/>
    <dgm:cxn modelId="{A3174698-9AB4-4986-B61E-97E6DC639BC7}" srcId="{CE7F926D-BA25-49FD-9049-6DBA925B76A8}" destId="{D6213A42-203E-412F-9489-9984D5E0AB21}" srcOrd="2" destOrd="0" parTransId="{97130F22-6A67-4775-98D1-7B9C2C3A3CC8}" sibTransId="{B876244D-DA9D-4F4E-8855-250D262CC38F}"/>
    <dgm:cxn modelId="{BC2408A2-B885-4879-92F6-F8A5D8D854AC}" type="presOf" srcId="{D6213A42-203E-412F-9489-9984D5E0AB21}" destId="{2EF50A4E-9E82-4EA9-B53E-D2D8507D9773}" srcOrd="0" destOrd="0" presId="urn:microsoft.com/office/officeart/2005/8/layout/list1"/>
    <dgm:cxn modelId="{45AE8DB5-9632-44F2-9D54-CB0DA2038BD5}" type="presOf" srcId="{41E814FC-B95C-4B5A-ABCA-362836A657C3}" destId="{A05A3BD2-5346-472F-940C-1427079A0C5B}" srcOrd="1" destOrd="0" presId="urn:microsoft.com/office/officeart/2005/8/layout/list1"/>
    <dgm:cxn modelId="{AD9A72C9-7EDA-402E-9519-CA048A2322B8}" type="presOf" srcId="{B827ED1C-D17D-4F78-877E-08D8837A1266}" destId="{15F0A12A-EC35-409C-8051-9E39508751B7}" srcOrd="0" destOrd="0" presId="urn:microsoft.com/office/officeart/2005/8/layout/list1"/>
    <dgm:cxn modelId="{06CD0ACF-BFF1-4FD4-BCEB-B3523DA631A4}" type="presOf" srcId="{E90AFEB7-D905-43C2-B650-3836FED292AD}" destId="{E51168F1-6C9F-4499-A9F8-C74D9AD65DE4}" srcOrd="0" destOrd="0" presId="urn:microsoft.com/office/officeart/2005/8/layout/list1"/>
    <dgm:cxn modelId="{7BCF85DC-4E89-4E09-AC3D-93B789855AC0}" type="presOf" srcId="{C9421E8B-3625-4D4F-B01C-641A35B400F6}" destId="{942E4FF4-6307-4105-B3F5-D086BFE7DDDB}" srcOrd="0" destOrd="0" presId="urn:microsoft.com/office/officeart/2005/8/layout/list1"/>
    <dgm:cxn modelId="{14FAAEE6-24E5-4BCE-94A3-4DE1D51E356C}" srcId="{D6213A42-203E-412F-9489-9984D5E0AB21}" destId="{C270767F-F412-4A5D-B68C-FE881C9D9787}" srcOrd="0" destOrd="0" parTransId="{F932B866-2941-4284-82DB-A0430EFBAEF9}" sibTransId="{0CC22287-2BB6-48FD-B8CB-EFF6C82BF7BF}"/>
    <dgm:cxn modelId="{73957FF6-8A38-4932-AB1F-AECAF1732C96}" type="presOf" srcId="{41E814FC-B95C-4B5A-ABCA-362836A657C3}" destId="{ABE10314-4394-4549-B4B8-B3214E45266B}" srcOrd="0" destOrd="0" presId="urn:microsoft.com/office/officeart/2005/8/layout/list1"/>
    <dgm:cxn modelId="{60B75511-D39A-4731-8654-7D38520F0FF4}" type="presParOf" srcId="{39F99C1D-5185-438F-8545-C77C0F833675}" destId="{1BD79C92-738C-4A10-A7E6-4A612BD0B3AE}" srcOrd="0" destOrd="0" presId="urn:microsoft.com/office/officeart/2005/8/layout/list1"/>
    <dgm:cxn modelId="{4514AE84-C026-4C8C-AE07-CA53D324903B}" type="presParOf" srcId="{1BD79C92-738C-4A10-A7E6-4A612BD0B3AE}" destId="{E51168F1-6C9F-4499-A9F8-C74D9AD65DE4}" srcOrd="0" destOrd="0" presId="urn:microsoft.com/office/officeart/2005/8/layout/list1"/>
    <dgm:cxn modelId="{1748AC46-442D-4740-8925-26EB4BC04C24}" type="presParOf" srcId="{1BD79C92-738C-4A10-A7E6-4A612BD0B3AE}" destId="{D6906768-B6A2-488E-99F8-D45C2CBB4B33}" srcOrd="1" destOrd="0" presId="urn:microsoft.com/office/officeart/2005/8/layout/list1"/>
    <dgm:cxn modelId="{F8F1FE31-7432-4C51-94A0-AEBA9551517C}" type="presParOf" srcId="{39F99C1D-5185-438F-8545-C77C0F833675}" destId="{CE0BC045-A11E-4D7F-A3C6-1AFFE73DE9F3}" srcOrd="1" destOrd="0" presId="urn:microsoft.com/office/officeart/2005/8/layout/list1"/>
    <dgm:cxn modelId="{8A703FE0-C993-4CA6-A2DF-8CE96DF30794}" type="presParOf" srcId="{39F99C1D-5185-438F-8545-C77C0F833675}" destId="{15F0A12A-EC35-409C-8051-9E39508751B7}" srcOrd="2" destOrd="0" presId="urn:microsoft.com/office/officeart/2005/8/layout/list1"/>
    <dgm:cxn modelId="{84ACFA37-94E3-4070-828F-4C633C20F4EF}" type="presParOf" srcId="{39F99C1D-5185-438F-8545-C77C0F833675}" destId="{FF18261C-C434-44CC-9BCD-938BA91F4F45}" srcOrd="3" destOrd="0" presId="urn:microsoft.com/office/officeart/2005/8/layout/list1"/>
    <dgm:cxn modelId="{C7B2A654-1C81-45C6-A6FA-D4E70A154D04}" type="presParOf" srcId="{39F99C1D-5185-438F-8545-C77C0F833675}" destId="{69F61C90-C4F9-4D22-B7C4-1A94EBECA79D}" srcOrd="4" destOrd="0" presId="urn:microsoft.com/office/officeart/2005/8/layout/list1"/>
    <dgm:cxn modelId="{9A439B9C-0521-4369-AEFE-0C19192A3F40}" type="presParOf" srcId="{69F61C90-C4F9-4D22-B7C4-1A94EBECA79D}" destId="{ABE10314-4394-4549-B4B8-B3214E45266B}" srcOrd="0" destOrd="0" presId="urn:microsoft.com/office/officeart/2005/8/layout/list1"/>
    <dgm:cxn modelId="{FF52D453-F177-42ED-8785-75BF7B40D623}" type="presParOf" srcId="{69F61C90-C4F9-4D22-B7C4-1A94EBECA79D}" destId="{A05A3BD2-5346-472F-940C-1427079A0C5B}" srcOrd="1" destOrd="0" presId="urn:microsoft.com/office/officeart/2005/8/layout/list1"/>
    <dgm:cxn modelId="{89414CFC-DB17-48BB-9DBD-FFCFC8D9ADE8}" type="presParOf" srcId="{39F99C1D-5185-438F-8545-C77C0F833675}" destId="{43EE2680-A63A-4D7E-9496-E24AE91DC72E}" srcOrd="5" destOrd="0" presId="urn:microsoft.com/office/officeart/2005/8/layout/list1"/>
    <dgm:cxn modelId="{6FB07F25-0D2C-4B0B-88D6-612AB4DBA7CB}" type="presParOf" srcId="{39F99C1D-5185-438F-8545-C77C0F833675}" destId="{942E4FF4-6307-4105-B3F5-D086BFE7DDDB}" srcOrd="6" destOrd="0" presId="urn:microsoft.com/office/officeart/2005/8/layout/list1"/>
    <dgm:cxn modelId="{D448FC0D-2A98-4DFE-8FDB-F453114D3CAB}" type="presParOf" srcId="{39F99C1D-5185-438F-8545-C77C0F833675}" destId="{894698CD-5B40-4A70-81F7-8384BC7237F5}" srcOrd="7" destOrd="0" presId="urn:microsoft.com/office/officeart/2005/8/layout/list1"/>
    <dgm:cxn modelId="{206D5EC9-8302-4462-B347-DD0CD31B6198}" type="presParOf" srcId="{39F99C1D-5185-438F-8545-C77C0F833675}" destId="{279C01FA-154C-4D1B-B578-80A50DA4A3BF}" srcOrd="8" destOrd="0" presId="urn:microsoft.com/office/officeart/2005/8/layout/list1"/>
    <dgm:cxn modelId="{2076EE7A-BA43-4B7E-90A4-9B037D425670}" type="presParOf" srcId="{279C01FA-154C-4D1B-B578-80A50DA4A3BF}" destId="{2EF50A4E-9E82-4EA9-B53E-D2D8507D9773}" srcOrd="0" destOrd="0" presId="urn:microsoft.com/office/officeart/2005/8/layout/list1"/>
    <dgm:cxn modelId="{2E0BD2F8-E090-44FB-8D51-52570B43A000}" type="presParOf" srcId="{279C01FA-154C-4D1B-B578-80A50DA4A3BF}" destId="{DF4E809A-CE77-4960-84D2-2F1F71013930}" srcOrd="1" destOrd="0" presId="urn:microsoft.com/office/officeart/2005/8/layout/list1"/>
    <dgm:cxn modelId="{2619DBA2-BA49-4DE0-BDBB-58BE02136A25}" type="presParOf" srcId="{39F99C1D-5185-438F-8545-C77C0F833675}" destId="{D7847769-DB15-4700-BCBD-8F72E012543D}" srcOrd="9" destOrd="0" presId="urn:microsoft.com/office/officeart/2005/8/layout/list1"/>
    <dgm:cxn modelId="{2996D966-FC6A-474B-96B6-9796602D3148}" type="presParOf" srcId="{39F99C1D-5185-438F-8545-C77C0F833675}" destId="{64C7D557-1649-4ADD-A8E0-2059CA84CE1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A832BA-15AA-4FA3-A31F-3358272D5BDD}" type="doc">
      <dgm:prSet loTypeId="urn:microsoft.com/office/officeart/2005/8/layout/gear1" loCatId="process" qsTypeId="urn:microsoft.com/office/officeart/2005/8/quickstyle/simple1" qsCatId="simple" csTypeId="urn:microsoft.com/office/officeart/2005/8/colors/accent1_2" csCatId="accent1" phldr="1"/>
      <dgm:spPr/>
      <dgm:t>
        <a:bodyPr/>
        <a:lstStyle/>
        <a:p>
          <a:pPr rtl="1"/>
          <a:endParaRPr lang="ar-SA"/>
        </a:p>
      </dgm:t>
    </dgm:pt>
    <dgm:pt modelId="{3DF36D39-15B6-433E-9538-A0E95CF3401D}">
      <dgm:prSet/>
      <dgm:spPr/>
      <dgm:t>
        <a:bodyPr/>
        <a:lstStyle/>
        <a:p>
          <a:pPr rtl="1"/>
          <a:r>
            <a:rPr lang="ar-SA" dirty="0"/>
            <a:t>التشفير</a:t>
          </a:r>
        </a:p>
      </dgm:t>
    </dgm:pt>
    <dgm:pt modelId="{7A4EF762-8D73-4672-9C41-405D6B6A4E48}" type="parTrans" cxnId="{7FC1046A-B4F5-4052-BD26-5BD3C366E97B}">
      <dgm:prSet/>
      <dgm:spPr/>
      <dgm:t>
        <a:bodyPr/>
        <a:lstStyle/>
        <a:p>
          <a:pPr rtl="1"/>
          <a:endParaRPr lang="ar-SA"/>
        </a:p>
      </dgm:t>
    </dgm:pt>
    <dgm:pt modelId="{5363AE0F-C620-48AB-A567-55D5D98B5368}" type="sibTrans" cxnId="{7FC1046A-B4F5-4052-BD26-5BD3C366E97B}">
      <dgm:prSet/>
      <dgm:spPr/>
      <dgm:t>
        <a:bodyPr/>
        <a:lstStyle/>
        <a:p>
          <a:pPr rtl="1"/>
          <a:endParaRPr lang="ar-SA"/>
        </a:p>
      </dgm:t>
    </dgm:pt>
    <dgm:pt modelId="{FB8A9A76-9E40-45C7-9961-E475F8B0AC91}">
      <dgm:prSet/>
      <dgm:spPr/>
      <dgm:t>
        <a:bodyPr/>
        <a:lstStyle/>
        <a:p>
          <a:pPr rtl="1"/>
          <a:r>
            <a:rPr lang="ar-SA" dirty="0"/>
            <a:t>التحكم بالوصول</a:t>
          </a:r>
        </a:p>
      </dgm:t>
    </dgm:pt>
    <dgm:pt modelId="{8566EBAB-1B07-4EFF-9BE3-82FA3B3EDB11}" type="parTrans" cxnId="{64803292-BA47-4798-AE8C-4C5DC02B7C0A}">
      <dgm:prSet/>
      <dgm:spPr/>
      <dgm:t>
        <a:bodyPr/>
        <a:lstStyle/>
        <a:p>
          <a:pPr rtl="1"/>
          <a:endParaRPr lang="ar-SA"/>
        </a:p>
      </dgm:t>
    </dgm:pt>
    <dgm:pt modelId="{46DBFB96-A91C-40B8-987F-1215781C405F}" type="sibTrans" cxnId="{64803292-BA47-4798-AE8C-4C5DC02B7C0A}">
      <dgm:prSet/>
      <dgm:spPr/>
      <dgm:t>
        <a:bodyPr/>
        <a:lstStyle/>
        <a:p>
          <a:pPr rtl="1"/>
          <a:endParaRPr lang="ar-SA"/>
        </a:p>
      </dgm:t>
    </dgm:pt>
    <dgm:pt modelId="{1A33A8E5-514A-4C47-B023-6927B6904CC7}">
      <dgm:prSet/>
      <dgm:spPr/>
      <dgm:t>
        <a:bodyPr/>
        <a:lstStyle/>
        <a:p>
          <a:pPr rtl="1"/>
          <a:r>
            <a:rPr lang="ar-SA" dirty="0"/>
            <a:t>إخفاء المعلومات والتشويش</a:t>
          </a:r>
        </a:p>
      </dgm:t>
    </dgm:pt>
    <dgm:pt modelId="{DA53C62C-99B3-46A3-AB51-78811C91D624}" type="parTrans" cxnId="{73B248D9-3D55-4172-9B28-2F3FE2C26863}">
      <dgm:prSet/>
      <dgm:spPr/>
      <dgm:t>
        <a:bodyPr/>
        <a:lstStyle/>
        <a:p>
          <a:pPr rtl="1"/>
          <a:endParaRPr lang="ar-SA"/>
        </a:p>
      </dgm:t>
    </dgm:pt>
    <dgm:pt modelId="{BA91343A-71A4-4FFC-9923-9491D5AAA800}" type="sibTrans" cxnId="{73B248D9-3D55-4172-9B28-2F3FE2C26863}">
      <dgm:prSet/>
      <dgm:spPr/>
      <dgm:t>
        <a:bodyPr/>
        <a:lstStyle/>
        <a:p>
          <a:pPr rtl="1"/>
          <a:endParaRPr lang="ar-SA"/>
        </a:p>
      </dgm:t>
    </dgm:pt>
    <dgm:pt modelId="{99D0D704-90E1-442E-9B68-4597EC3318AB}" type="pres">
      <dgm:prSet presAssocID="{E7A832BA-15AA-4FA3-A31F-3358272D5BDD}" presName="composite" presStyleCnt="0">
        <dgm:presLayoutVars>
          <dgm:chMax val="3"/>
          <dgm:animLvl val="lvl"/>
          <dgm:resizeHandles val="exact"/>
        </dgm:presLayoutVars>
      </dgm:prSet>
      <dgm:spPr/>
    </dgm:pt>
    <dgm:pt modelId="{AFD42030-660F-44EC-A6BB-D9A506DA0B9B}" type="pres">
      <dgm:prSet presAssocID="{3DF36D39-15B6-433E-9538-A0E95CF3401D}" presName="gear1" presStyleLbl="node1" presStyleIdx="0" presStyleCnt="3" custLinFactNeighborX="2522" custLinFactNeighborY="124">
        <dgm:presLayoutVars>
          <dgm:chMax val="1"/>
          <dgm:bulletEnabled val="1"/>
        </dgm:presLayoutVars>
      </dgm:prSet>
      <dgm:spPr/>
    </dgm:pt>
    <dgm:pt modelId="{9492E7B7-A383-4D3C-BDFE-89EB383F7ACE}" type="pres">
      <dgm:prSet presAssocID="{3DF36D39-15B6-433E-9538-A0E95CF3401D}" presName="gear1srcNode" presStyleLbl="node1" presStyleIdx="0" presStyleCnt="3"/>
      <dgm:spPr/>
    </dgm:pt>
    <dgm:pt modelId="{985100F5-03BE-45E6-AC59-A4BDADD53F25}" type="pres">
      <dgm:prSet presAssocID="{3DF36D39-15B6-433E-9538-A0E95CF3401D}" presName="gear1dstNode" presStyleLbl="node1" presStyleIdx="0" presStyleCnt="3"/>
      <dgm:spPr/>
    </dgm:pt>
    <dgm:pt modelId="{6DD88D57-E8FE-4409-88E2-527ED3090859}" type="pres">
      <dgm:prSet presAssocID="{FB8A9A76-9E40-45C7-9961-E475F8B0AC91}" presName="gear2" presStyleLbl="node1" presStyleIdx="1" presStyleCnt="3">
        <dgm:presLayoutVars>
          <dgm:chMax val="1"/>
          <dgm:bulletEnabled val="1"/>
        </dgm:presLayoutVars>
      </dgm:prSet>
      <dgm:spPr/>
    </dgm:pt>
    <dgm:pt modelId="{27BB108B-404E-4947-BFBA-3FED7D957B95}" type="pres">
      <dgm:prSet presAssocID="{FB8A9A76-9E40-45C7-9961-E475F8B0AC91}" presName="gear2srcNode" presStyleLbl="node1" presStyleIdx="1" presStyleCnt="3"/>
      <dgm:spPr/>
    </dgm:pt>
    <dgm:pt modelId="{5C963028-3797-4118-B93D-D0FE60665392}" type="pres">
      <dgm:prSet presAssocID="{FB8A9A76-9E40-45C7-9961-E475F8B0AC91}" presName="gear2dstNode" presStyleLbl="node1" presStyleIdx="1" presStyleCnt="3"/>
      <dgm:spPr/>
    </dgm:pt>
    <dgm:pt modelId="{C2BF237E-835F-422A-9C51-B7B59C316D40}" type="pres">
      <dgm:prSet presAssocID="{1A33A8E5-514A-4C47-B023-6927B6904CC7}" presName="gear3" presStyleLbl="node1" presStyleIdx="2" presStyleCnt="3"/>
      <dgm:spPr/>
    </dgm:pt>
    <dgm:pt modelId="{C8325204-4FE6-4B34-8EF1-39DD19CE340F}" type="pres">
      <dgm:prSet presAssocID="{1A33A8E5-514A-4C47-B023-6927B6904CC7}" presName="gear3tx" presStyleLbl="node1" presStyleIdx="2" presStyleCnt="3">
        <dgm:presLayoutVars>
          <dgm:chMax val="1"/>
          <dgm:bulletEnabled val="1"/>
        </dgm:presLayoutVars>
      </dgm:prSet>
      <dgm:spPr/>
    </dgm:pt>
    <dgm:pt modelId="{528E81F7-1961-45BA-8C9E-F48BE19BA231}" type="pres">
      <dgm:prSet presAssocID="{1A33A8E5-514A-4C47-B023-6927B6904CC7}" presName="gear3srcNode" presStyleLbl="node1" presStyleIdx="2" presStyleCnt="3"/>
      <dgm:spPr/>
    </dgm:pt>
    <dgm:pt modelId="{CA21B956-D416-40D9-B867-EBF5BBDA595D}" type="pres">
      <dgm:prSet presAssocID="{1A33A8E5-514A-4C47-B023-6927B6904CC7}" presName="gear3dstNode" presStyleLbl="node1" presStyleIdx="2" presStyleCnt="3"/>
      <dgm:spPr/>
    </dgm:pt>
    <dgm:pt modelId="{884889A3-8176-4FD0-840C-70E043D64F34}" type="pres">
      <dgm:prSet presAssocID="{5363AE0F-C620-48AB-A567-55D5D98B5368}" presName="connector1" presStyleLbl="sibTrans2D1" presStyleIdx="0" presStyleCnt="3"/>
      <dgm:spPr/>
    </dgm:pt>
    <dgm:pt modelId="{F14251F5-B477-476C-AE83-4485FA960DC0}" type="pres">
      <dgm:prSet presAssocID="{46DBFB96-A91C-40B8-987F-1215781C405F}" presName="connector2" presStyleLbl="sibTrans2D1" presStyleIdx="1" presStyleCnt="3"/>
      <dgm:spPr/>
    </dgm:pt>
    <dgm:pt modelId="{C93FA9CC-C669-44F6-8BC4-6ABFD593F265}" type="pres">
      <dgm:prSet presAssocID="{BA91343A-71A4-4FFC-9923-9491D5AAA800}" presName="connector3" presStyleLbl="sibTrans2D1" presStyleIdx="2" presStyleCnt="3"/>
      <dgm:spPr/>
    </dgm:pt>
  </dgm:ptLst>
  <dgm:cxnLst>
    <dgm:cxn modelId="{B4B67905-ED9C-42FD-9ABA-C83260D5CC3E}" type="presOf" srcId="{BA91343A-71A4-4FFC-9923-9491D5AAA800}" destId="{C93FA9CC-C669-44F6-8BC4-6ABFD593F265}" srcOrd="0" destOrd="0" presId="urn:microsoft.com/office/officeart/2005/8/layout/gear1"/>
    <dgm:cxn modelId="{6BB47515-31C3-4E28-8C94-894A4E2D5B12}" type="presOf" srcId="{E7A832BA-15AA-4FA3-A31F-3358272D5BDD}" destId="{99D0D704-90E1-442E-9B68-4597EC3318AB}" srcOrd="0" destOrd="0" presId="urn:microsoft.com/office/officeart/2005/8/layout/gear1"/>
    <dgm:cxn modelId="{B3AC603D-D6EF-4CE1-873F-5DF0F9A80C2C}" type="presOf" srcId="{1A33A8E5-514A-4C47-B023-6927B6904CC7}" destId="{CA21B956-D416-40D9-B867-EBF5BBDA595D}" srcOrd="3" destOrd="0" presId="urn:microsoft.com/office/officeart/2005/8/layout/gear1"/>
    <dgm:cxn modelId="{7FC1046A-B4F5-4052-BD26-5BD3C366E97B}" srcId="{E7A832BA-15AA-4FA3-A31F-3358272D5BDD}" destId="{3DF36D39-15B6-433E-9538-A0E95CF3401D}" srcOrd="0" destOrd="0" parTransId="{7A4EF762-8D73-4672-9C41-405D6B6A4E48}" sibTransId="{5363AE0F-C620-48AB-A567-55D5D98B5368}"/>
    <dgm:cxn modelId="{67A44155-B3FA-4C5C-9619-F401AD13EBAF}" type="presOf" srcId="{FB8A9A76-9E40-45C7-9961-E475F8B0AC91}" destId="{27BB108B-404E-4947-BFBA-3FED7D957B95}" srcOrd="1" destOrd="0" presId="urn:microsoft.com/office/officeart/2005/8/layout/gear1"/>
    <dgm:cxn modelId="{3861B056-B172-4017-8C6E-66C78CC05E95}" type="presOf" srcId="{FB8A9A76-9E40-45C7-9961-E475F8B0AC91}" destId="{6DD88D57-E8FE-4409-88E2-527ED3090859}" srcOrd="0" destOrd="0" presId="urn:microsoft.com/office/officeart/2005/8/layout/gear1"/>
    <dgm:cxn modelId="{CA5F8757-A4D0-4E07-89F1-1242FE00F1A7}" type="presOf" srcId="{3DF36D39-15B6-433E-9538-A0E95CF3401D}" destId="{AFD42030-660F-44EC-A6BB-D9A506DA0B9B}" srcOrd="0" destOrd="0" presId="urn:microsoft.com/office/officeart/2005/8/layout/gear1"/>
    <dgm:cxn modelId="{64803292-BA47-4798-AE8C-4C5DC02B7C0A}" srcId="{E7A832BA-15AA-4FA3-A31F-3358272D5BDD}" destId="{FB8A9A76-9E40-45C7-9961-E475F8B0AC91}" srcOrd="1" destOrd="0" parTransId="{8566EBAB-1B07-4EFF-9BE3-82FA3B3EDB11}" sibTransId="{46DBFB96-A91C-40B8-987F-1215781C405F}"/>
    <dgm:cxn modelId="{39D2E7A2-3D3E-47AF-B079-4D8ABC757059}" type="presOf" srcId="{46DBFB96-A91C-40B8-987F-1215781C405F}" destId="{F14251F5-B477-476C-AE83-4485FA960DC0}" srcOrd="0" destOrd="0" presId="urn:microsoft.com/office/officeart/2005/8/layout/gear1"/>
    <dgm:cxn modelId="{976176BB-52B8-4263-A2D1-A6A4157DE570}" type="presOf" srcId="{FB8A9A76-9E40-45C7-9961-E475F8B0AC91}" destId="{5C963028-3797-4118-B93D-D0FE60665392}" srcOrd="2" destOrd="0" presId="urn:microsoft.com/office/officeart/2005/8/layout/gear1"/>
    <dgm:cxn modelId="{AA6E3FC3-0376-4CA2-AD05-BD565C867B66}" type="presOf" srcId="{1A33A8E5-514A-4C47-B023-6927B6904CC7}" destId="{528E81F7-1961-45BA-8C9E-F48BE19BA231}" srcOrd="2" destOrd="0" presId="urn:microsoft.com/office/officeart/2005/8/layout/gear1"/>
    <dgm:cxn modelId="{73B248D9-3D55-4172-9B28-2F3FE2C26863}" srcId="{E7A832BA-15AA-4FA3-A31F-3358272D5BDD}" destId="{1A33A8E5-514A-4C47-B023-6927B6904CC7}" srcOrd="2" destOrd="0" parTransId="{DA53C62C-99B3-46A3-AB51-78811C91D624}" sibTransId="{BA91343A-71A4-4FFC-9923-9491D5AAA800}"/>
    <dgm:cxn modelId="{9D07CEDC-BC1B-44C3-87D8-CABE8067C68E}" type="presOf" srcId="{3DF36D39-15B6-433E-9538-A0E95CF3401D}" destId="{985100F5-03BE-45E6-AC59-A4BDADD53F25}" srcOrd="2" destOrd="0" presId="urn:microsoft.com/office/officeart/2005/8/layout/gear1"/>
    <dgm:cxn modelId="{535E34E9-68A4-497B-9BE8-CD840185F5CB}" type="presOf" srcId="{5363AE0F-C620-48AB-A567-55D5D98B5368}" destId="{884889A3-8176-4FD0-840C-70E043D64F34}" srcOrd="0" destOrd="0" presId="urn:microsoft.com/office/officeart/2005/8/layout/gear1"/>
    <dgm:cxn modelId="{A887D0EB-ACAB-473F-8526-08C3FAF9C628}" type="presOf" srcId="{3DF36D39-15B6-433E-9538-A0E95CF3401D}" destId="{9492E7B7-A383-4D3C-BDFE-89EB383F7ACE}" srcOrd="1" destOrd="0" presId="urn:microsoft.com/office/officeart/2005/8/layout/gear1"/>
    <dgm:cxn modelId="{693EBDF1-8C50-4F8A-992E-4149B545B18A}" type="presOf" srcId="{1A33A8E5-514A-4C47-B023-6927B6904CC7}" destId="{C2BF237E-835F-422A-9C51-B7B59C316D40}" srcOrd="0" destOrd="0" presId="urn:microsoft.com/office/officeart/2005/8/layout/gear1"/>
    <dgm:cxn modelId="{441000FB-3BEA-4B38-91F0-F5845DCCCEEB}" type="presOf" srcId="{1A33A8E5-514A-4C47-B023-6927B6904CC7}" destId="{C8325204-4FE6-4B34-8EF1-39DD19CE340F}" srcOrd="1" destOrd="0" presId="urn:microsoft.com/office/officeart/2005/8/layout/gear1"/>
    <dgm:cxn modelId="{D3E0DD7D-0473-484E-A359-65661562C809}" type="presParOf" srcId="{99D0D704-90E1-442E-9B68-4597EC3318AB}" destId="{AFD42030-660F-44EC-A6BB-D9A506DA0B9B}" srcOrd="0" destOrd="0" presId="urn:microsoft.com/office/officeart/2005/8/layout/gear1"/>
    <dgm:cxn modelId="{5E21B262-8B27-4773-9B91-B5E1D04B59FE}" type="presParOf" srcId="{99D0D704-90E1-442E-9B68-4597EC3318AB}" destId="{9492E7B7-A383-4D3C-BDFE-89EB383F7ACE}" srcOrd="1" destOrd="0" presId="urn:microsoft.com/office/officeart/2005/8/layout/gear1"/>
    <dgm:cxn modelId="{A15F86B0-9314-4726-AED3-9ADD4CB6838B}" type="presParOf" srcId="{99D0D704-90E1-442E-9B68-4597EC3318AB}" destId="{985100F5-03BE-45E6-AC59-A4BDADD53F25}" srcOrd="2" destOrd="0" presId="urn:microsoft.com/office/officeart/2005/8/layout/gear1"/>
    <dgm:cxn modelId="{9732CE12-1DC4-45EE-89D1-AA36B4A2AE6D}" type="presParOf" srcId="{99D0D704-90E1-442E-9B68-4597EC3318AB}" destId="{6DD88D57-E8FE-4409-88E2-527ED3090859}" srcOrd="3" destOrd="0" presId="urn:microsoft.com/office/officeart/2005/8/layout/gear1"/>
    <dgm:cxn modelId="{30A964EF-21E6-4914-9068-F1404582808A}" type="presParOf" srcId="{99D0D704-90E1-442E-9B68-4597EC3318AB}" destId="{27BB108B-404E-4947-BFBA-3FED7D957B95}" srcOrd="4" destOrd="0" presId="urn:microsoft.com/office/officeart/2005/8/layout/gear1"/>
    <dgm:cxn modelId="{448984D4-2608-4E16-ACAC-3385A61E1722}" type="presParOf" srcId="{99D0D704-90E1-442E-9B68-4597EC3318AB}" destId="{5C963028-3797-4118-B93D-D0FE60665392}" srcOrd="5" destOrd="0" presId="urn:microsoft.com/office/officeart/2005/8/layout/gear1"/>
    <dgm:cxn modelId="{11B34687-09BE-4A67-A4BE-671B307069E8}" type="presParOf" srcId="{99D0D704-90E1-442E-9B68-4597EC3318AB}" destId="{C2BF237E-835F-422A-9C51-B7B59C316D40}" srcOrd="6" destOrd="0" presId="urn:microsoft.com/office/officeart/2005/8/layout/gear1"/>
    <dgm:cxn modelId="{CBC43B9F-6719-4366-B774-B8DB2C7A2F60}" type="presParOf" srcId="{99D0D704-90E1-442E-9B68-4597EC3318AB}" destId="{C8325204-4FE6-4B34-8EF1-39DD19CE340F}" srcOrd="7" destOrd="0" presId="urn:microsoft.com/office/officeart/2005/8/layout/gear1"/>
    <dgm:cxn modelId="{54BB5DDF-20AA-4F93-AE05-1FE153883F22}" type="presParOf" srcId="{99D0D704-90E1-442E-9B68-4597EC3318AB}" destId="{528E81F7-1961-45BA-8C9E-F48BE19BA231}" srcOrd="8" destOrd="0" presId="urn:microsoft.com/office/officeart/2005/8/layout/gear1"/>
    <dgm:cxn modelId="{32198017-1157-41C6-9E0D-CFC18444B44F}" type="presParOf" srcId="{99D0D704-90E1-442E-9B68-4597EC3318AB}" destId="{CA21B956-D416-40D9-B867-EBF5BBDA595D}" srcOrd="9" destOrd="0" presId="urn:microsoft.com/office/officeart/2005/8/layout/gear1"/>
    <dgm:cxn modelId="{533D4451-F5AC-42CF-A176-788AF7CAF78D}" type="presParOf" srcId="{99D0D704-90E1-442E-9B68-4597EC3318AB}" destId="{884889A3-8176-4FD0-840C-70E043D64F34}" srcOrd="10" destOrd="0" presId="urn:microsoft.com/office/officeart/2005/8/layout/gear1"/>
    <dgm:cxn modelId="{7A082DEF-6779-40FC-A8EF-00953794CB08}" type="presParOf" srcId="{99D0D704-90E1-442E-9B68-4597EC3318AB}" destId="{F14251F5-B477-476C-AE83-4485FA960DC0}" srcOrd="11" destOrd="0" presId="urn:microsoft.com/office/officeart/2005/8/layout/gear1"/>
    <dgm:cxn modelId="{FE654860-EF6C-492F-BC73-C8468892B9F5}" type="presParOf" srcId="{99D0D704-90E1-442E-9B68-4597EC3318AB}" destId="{C93FA9CC-C669-44F6-8BC4-6ABFD593F265}"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52A442-D0AE-4DCE-9D84-B3C3694BC92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3ECA0EC3-FBFD-4C70-8D6F-D92EAB0A33C0}">
      <dgm:prSet/>
      <dgm:spPr/>
      <dgm:t>
        <a:bodyPr/>
        <a:lstStyle/>
        <a:p>
          <a:r>
            <a:rPr lang="en-US" dirty="0"/>
            <a:t>Hashing</a:t>
          </a:r>
        </a:p>
      </dgm:t>
    </dgm:pt>
    <dgm:pt modelId="{873AFF22-0D89-40F7-8970-BE4751D47187}" type="parTrans" cxnId="{1CE29266-24B3-4EE5-A730-36F0C595B579}">
      <dgm:prSet/>
      <dgm:spPr/>
      <dgm:t>
        <a:bodyPr/>
        <a:lstStyle/>
        <a:p>
          <a:endParaRPr lang="en-US"/>
        </a:p>
      </dgm:t>
    </dgm:pt>
    <dgm:pt modelId="{55B9D2D5-6BA4-4048-B72B-B4F620670D7D}" type="sibTrans" cxnId="{1CE29266-24B3-4EE5-A730-36F0C595B579}">
      <dgm:prSet/>
      <dgm:spPr/>
      <dgm:t>
        <a:bodyPr/>
        <a:lstStyle/>
        <a:p>
          <a:endParaRPr lang="en-US"/>
        </a:p>
      </dgm:t>
    </dgm:pt>
    <dgm:pt modelId="{DC2A9AE3-B88C-469A-ADCD-35E7AF57EAA2}">
      <dgm:prSet/>
      <dgm:spPr/>
      <dgm:t>
        <a:bodyPr/>
        <a:lstStyle/>
        <a:p>
          <a:pPr rtl="1"/>
          <a:r>
            <a:rPr lang="ar-SA" dirty="0"/>
            <a:t>هي ببساطة </a:t>
          </a:r>
          <a:r>
            <a:rPr lang="ar-SA" b="1" dirty="0"/>
            <a:t>رقم</a:t>
          </a:r>
          <a:r>
            <a:rPr lang="ar-SA" dirty="0"/>
            <a:t> تم إنشاؤه عن طريق تنفيذ خوارزمية هاش على البيانات ، مثل ملف أو رسالة.</a:t>
          </a:r>
          <a:endParaRPr lang="en-US" dirty="0"/>
        </a:p>
      </dgm:t>
    </dgm:pt>
    <dgm:pt modelId="{5BA9B733-7F73-4052-9591-72DBB416D7B9}" type="parTrans" cxnId="{49DCAB42-3592-4240-97F4-CC5EB97A2949}">
      <dgm:prSet/>
      <dgm:spPr/>
      <dgm:t>
        <a:bodyPr/>
        <a:lstStyle/>
        <a:p>
          <a:endParaRPr lang="en-US"/>
        </a:p>
      </dgm:t>
    </dgm:pt>
    <dgm:pt modelId="{2DEE3F04-196A-4696-B56B-B14692B04024}" type="sibTrans" cxnId="{49DCAB42-3592-4240-97F4-CC5EB97A2949}">
      <dgm:prSet/>
      <dgm:spPr/>
      <dgm:t>
        <a:bodyPr/>
        <a:lstStyle/>
        <a:p>
          <a:endParaRPr lang="en-US"/>
        </a:p>
      </dgm:t>
    </dgm:pt>
    <dgm:pt modelId="{A98597D6-42DD-40A7-9C93-38E4A1A90B04}">
      <dgm:prSet/>
      <dgm:spPr/>
      <dgm:t>
        <a:bodyPr/>
        <a:lstStyle/>
        <a:p>
          <a:pPr rtl="1"/>
          <a:r>
            <a:rPr lang="ar-SA" dirty="0"/>
            <a:t>إذا لم تتغير البيانات مطلقًا ، فسيظل الهاش الناتج هو نفسه دائمًا.</a:t>
          </a:r>
          <a:endParaRPr lang="en-US" dirty="0"/>
        </a:p>
      </dgm:t>
    </dgm:pt>
    <dgm:pt modelId="{C7464539-950C-4628-9208-FB8C7565548C}" type="parTrans" cxnId="{EBDDFF53-27DE-433F-91E7-59200354B22C}">
      <dgm:prSet/>
      <dgm:spPr/>
      <dgm:t>
        <a:bodyPr/>
        <a:lstStyle/>
        <a:p>
          <a:endParaRPr lang="en-US"/>
        </a:p>
      </dgm:t>
    </dgm:pt>
    <dgm:pt modelId="{D61D1DC3-C047-4109-8CDB-0F0D407CA797}" type="sibTrans" cxnId="{EBDDFF53-27DE-433F-91E7-59200354B22C}">
      <dgm:prSet/>
      <dgm:spPr/>
      <dgm:t>
        <a:bodyPr/>
        <a:lstStyle/>
        <a:p>
          <a:endParaRPr lang="en-US"/>
        </a:p>
      </dgm:t>
    </dgm:pt>
    <dgm:pt modelId="{1DD3BB23-CFD7-4DB1-AB2E-10C6A495D043}">
      <dgm:prSet/>
      <dgm:spPr/>
      <dgm:t>
        <a:bodyPr/>
        <a:lstStyle/>
        <a:p>
          <a:r>
            <a:rPr lang="ar-SA" dirty="0"/>
            <a:t>خوارزميات  الهاش :</a:t>
          </a:r>
          <a:endParaRPr lang="en-US" dirty="0"/>
        </a:p>
      </dgm:t>
    </dgm:pt>
    <dgm:pt modelId="{D326E095-ECB9-44D0-85E0-348D90FDDC4D}" type="parTrans" cxnId="{265529F8-232F-4DB2-8CD2-6746824BBC09}">
      <dgm:prSet/>
      <dgm:spPr/>
      <dgm:t>
        <a:bodyPr/>
        <a:lstStyle/>
        <a:p>
          <a:endParaRPr lang="en-US"/>
        </a:p>
      </dgm:t>
    </dgm:pt>
    <dgm:pt modelId="{479BF252-D13F-47BF-8292-2A02AA17A055}" type="sibTrans" cxnId="{265529F8-232F-4DB2-8CD2-6746824BBC09}">
      <dgm:prSet/>
      <dgm:spPr/>
      <dgm:t>
        <a:bodyPr/>
        <a:lstStyle/>
        <a:p>
          <a:endParaRPr lang="en-US"/>
        </a:p>
      </dgm:t>
    </dgm:pt>
    <dgm:pt modelId="{86D9BE63-931A-4B87-AA81-CC56F6D5D5B0}">
      <dgm:prSet/>
      <dgm:spPr/>
      <dgm:t>
        <a:bodyPr/>
        <a:lstStyle/>
        <a:p>
          <a:r>
            <a:rPr lang="en-US" dirty="0"/>
            <a:t>Message Digest 5 (MD5)</a:t>
          </a:r>
        </a:p>
      </dgm:t>
    </dgm:pt>
    <dgm:pt modelId="{396AC714-096D-4DCA-8AAB-7E896D760376}" type="parTrans" cxnId="{27911C15-3742-4137-A981-26D42789F5DF}">
      <dgm:prSet/>
      <dgm:spPr/>
      <dgm:t>
        <a:bodyPr/>
        <a:lstStyle/>
        <a:p>
          <a:endParaRPr lang="en-US"/>
        </a:p>
      </dgm:t>
    </dgm:pt>
    <dgm:pt modelId="{08B84198-40BF-46C5-8E46-C6FBB846ED2E}" type="sibTrans" cxnId="{27911C15-3742-4137-A981-26D42789F5DF}">
      <dgm:prSet/>
      <dgm:spPr/>
      <dgm:t>
        <a:bodyPr/>
        <a:lstStyle/>
        <a:p>
          <a:endParaRPr lang="en-US"/>
        </a:p>
      </dgm:t>
    </dgm:pt>
    <dgm:pt modelId="{CE0692C6-145B-493D-A837-809828F340BD}">
      <dgm:prSet/>
      <dgm:spPr/>
      <dgm:t>
        <a:bodyPr/>
        <a:lstStyle/>
        <a:p>
          <a:r>
            <a:rPr lang="en-US" dirty="0"/>
            <a:t>Secure Hash Algorithm (SHA)</a:t>
          </a:r>
        </a:p>
      </dgm:t>
    </dgm:pt>
    <dgm:pt modelId="{3FEB0EC0-A746-4109-BBC6-7E7E587C0705}" type="parTrans" cxnId="{8B91C9A8-438E-479A-BC82-0E5E9D0FAFA2}">
      <dgm:prSet/>
      <dgm:spPr/>
      <dgm:t>
        <a:bodyPr/>
        <a:lstStyle/>
        <a:p>
          <a:endParaRPr lang="en-US"/>
        </a:p>
      </dgm:t>
    </dgm:pt>
    <dgm:pt modelId="{1E494F56-5C4A-432C-8E06-21FDD346890D}" type="sibTrans" cxnId="{8B91C9A8-438E-479A-BC82-0E5E9D0FAFA2}">
      <dgm:prSet/>
      <dgm:spPr/>
      <dgm:t>
        <a:bodyPr/>
        <a:lstStyle/>
        <a:p>
          <a:endParaRPr lang="en-US"/>
        </a:p>
      </dgm:t>
    </dgm:pt>
    <dgm:pt modelId="{172FDB1E-1829-4F21-9C32-51E71CCBB4AC}">
      <dgm:prSet/>
      <dgm:spPr/>
      <dgm:t>
        <a:bodyPr/>
        <a:lstStyle/>
        <a:p>
          <a:r>
            <a:rPr lang="en-US" dirty="0"/>
            <a:t>Hash- based Message Authentication Code (HMAC).</a:t>
          </a:r>
        </a:p>
      </dgm:t>
    </dgm:pt>
    <dgm:pt modelId="{E9EF2736-4F0D-40C0-BC76-23DF4468BCC4}" type="parTrans" cxnId="{FDF716FC-0958-47B4-A69F-EF4000DF1233}">
      <dgm:prSet/>
      <dgm:spPr/>
      <dgm:t>
        <a:bodyPr/>
        <a:lstStyle/>
        <a:p>
          <a:endParaRPr lang="en-US"/>
        </a:p>
      </dgm:t>
    </dgm:pt>
    <dgm:pt modelId="{512ADE32-F5CC-4AF6-9F07-77B8538301A7}" type="sibTrans" cxnId="{FDF716FC-0958-47B4-A69F-EF4000DF1233}">
      <dgm:prSet/>
      <dgm:spPr/>
      <dgm:t>
        <a:bodyPr/>
        <a:lstStyle/>
        <a:p>
          <a:endParaRPr lang="en-US"/>
        </a:p>
      </dgm:t>
    </dgm:pt>
    <dgm:pt modelId="{71575BCF-63C7-4B32-B5FC-B6E985C069D2}" type="pres">
      <dgm:prSet presAssocID="{E952A442-D0AE-4DCE-9D84-B3C3694BC92F}" presName="linear" presStyleCnt="0">
        <dgm:presLayoutVars>
          <dgm:dir val="rev"/>
          <dgm:animLvl val="lvl"/>
          <dgm:resizeHandles val="exact"/>
        </dgm:presLayoutVars>
      </dgm:prSet>
      <dgm:spPr/>
    </dgm:pt>
    <dgm:pt modelId="{B0EC7D47-6A88-4C3F-BA4A-0E184B08FBF8}" type="pres">
      <dgm:prSet presAssocID="{3ECA0EC3-FBFD-4C70-8D6F-D92EAB0A33C0}" presName="parentLin" presStyleCnt="0"/>
      <dgm:spPr/>
    </dgm:pt>
    <dgm:pt modelId="{562F07CE-E384-4DC4-9B92-234FBF9EFB52}" type="pres">
      <dgm:prSet presAssocID="{3ECA0EC3-FBFD-4C70-8D6F-D92EAB0A33C0}" presName="parentLeftMargin" presStyleLbl="node1" presStyleIdx="0" presStyleCnt="2"/>
      <dgm:spPr/>
    </dgm:pt>
    <dgm:pt modelId="{52CE0BF1-D8C1-4351-9620-DEB28AA87737}" type="pres">
      <dgm:prSet presAssocID="{3ECA0EC3-FBFD-4C70-8D6F-D92EAB0A33C0}" presName="parentText" presStyleLbl="node1" presStyleIdx="0" presStyleCnt="2">
        <dgm:presLayoutVars>
          <dgm:chMax val="0"/>
          <dgm:bulletEnabled val="1"/>
        </dgm:presLayoutVars>
      </dgm:prSet>
      <dgm:spPr/>
    </dgm:pt>
    <dgm:pt modelId="{8E6065A0-27AA-4964-9A15-3E82A468CB22}" type="pres">
      <dgm:prSet presAssocID="{3ECA0EC3-FBFD-4C70-8D6F-D92EAB0A33C0}" presName="negativeSpace" presStyleCnt="0"/>
      <dgm:spPr/>
    </dgm:pt>
    <dgm:pt modelId="{38B5C75D-57C6-4957-91AF-C0E3A96C7AC8}" type="pres">
      <dgm:prSet presAssocID="{3ECA0EC3-FBFD-4C70-8D6F-D92EAB0A33C0}" presName="childText" presStyleLbl="conFgAcc1" presStyleIdx="0" presStyleCnt="2">
        <dgm:presLayoutVars>
          <dgm:bulletEnabled val="1"/>
        </dgm:presLayoutVars>
      </dgm:prSet>
      <dgm:spPr/>
    </dgm:pt>
    <dgm:pt modelId="{25A76650-2281-4EFD-BD62-A6D8ABE9CF59}" type="pres">
      <dgm:prSet presAssocID="{55B9D2D5-6BA4-4048-B72B-B4F620670D7D}" presName="spaceBetweenRectangles" presStyleCnt="0"/>
      <dgm:spPr/>
    </dgm:pt>
    <dgm:pt modelId="{C3B23775-ED36-4092-8F3C-8E338EB44EF4}" type="pres">
      <dgm:prSet presAssocID="{1DD3BB23-CFD7-4DB1-AB2E-10C6A495D043}" presName="parentLin" presStyleCnt="0"/>
      <dgm:spPr/>
    </dgm:pt>
    <dgm:pt modelId="{2C7EBAC2-B2D2-43F8-8F05-7D9E705A1040}" type="pres">
      <dgm:prSet presAssocID="{1DD3BB23-CFD7-4DB1-AB2E-10C6A495D043}" presName="parentLeftMargin" presStyleLbl="node1" presStyleIdx="0" presStyleCnt="2"/>
      <dgm:spPr/>
    </dgm:pt>
    <dgm:pt modelId="{27F93389-6A23-48B3-889C-85204B1B0DC8}" type="pres">
      <dgm:prSet presAssocID="{1DD3BB23-CFD7-4DB1-AB2E-10C6A495D043}" presName="parentText" presStyleLbl="node1" presStyleIdx="1" presStyleCnt="2">
        <dgm:presLayoutVars>
          <dgm:chMax val="0"/>
          <dgm:bulletEnabled val="1"/>
        </dgm:presLayoutVars>
      </dgm:prSet>
      <dgm:spPr/>
    </dgm:pt>
    <dgm:pt modelId="{B81D9132-FC0B-4910-8C4E-3F6159A22142}" type="pres">
      <dgm:prSet presAssocID="{1DD3BB23-CFD7-4DB1-AB2E-10C6A495D043}" presName="negativeSpace" presStyleCnt="0"/>
      <dgm:spPr/>
    </dgm:pt>
    <dgm:pt modelId="{6A547451-8DA6-45B0-B968-05CA534C31D7}" type="pres">
      <dgm:prSet presAssocID="{1DD3BB23-CFD7-4DB1-AB2E-10C6A495D043}" presName="childText" presStyleLbl="conFgAcc1" presStyleIdx="1" presStyleCnt="2">
        <dgm:presLayoutVars>
          <dgm:bulletEnabled val="1"/>
        </dgm:presLayoutVars>
      </dgm:prSet>
      <dgm:spPr/>
    </dgm:pt>
  </dgm:ptLst>
  <dgm:cxnLst>
    <dgm:cxn modelId="{AFB30204-6421-4F5D-A117-DBC5AD0189EB}" type="presOf" srcId="{DC2A9AE3-B88C-469A-ADCD-35E7AF57EAA2}" destId="{38B5C75D-57C6-4957-91AF-C0E3A96C7AC8}" srcOrd="0" destOrd="0" presId="urn:microsoft.com/office/officeart/2005/8/layout/list1"/>
    <dgm:cxn modelId="{356C0313-9639-455F-8CAD-4B6BDA82E4E9}" type="presOf" srcId="{3ECA0EC3-FBFD-4C70-8D6F-D92EAB0A33C0}" destId="{52CE0BF1-D8C1-4351-9620-DEB28AA87737}" srcOrd="1" destOrd="0" presId="urn:microsoft.com/office/officeart/2005/8/layout/list1"/>
    <dgm:cxn modelId="{27911C15-3742-4137-A981-26D42789F5DF}" srcId="{1DD3BB23-CFD7-4DB1-AB2E-10C6A495D043}" destId="{86D9BE63-931A-4B87-AA81-CC56F6D5D5B0}" srcOrd="0" destOrd="0" parTransId="{396AC714-096D-4DCA-8AAB-7E896D760376}" sibTransId="{08B84198-40BF-46C5-8E46-C6FBB846ED2E}"/>
    <dgm:cxn modelId="{0FD1E72F-DA6E-4A45-B2EE-8987D1D38E33}" type="presOf" srcId="{A98597D6-42DD-40A7-9C93-38E4A1A90B04}" destId="{38B5C75D-57C6-4957-91AF-C0E3A96C7AC8}" srcOrd="0" destOrd="1" presId="urn:microsoft.com/office/officeart/2005/8/layout/list1"/>
    <dgm:cxn modelId="{71428C36-5D0E-4A9B-BE21-5FD199F02768}" type="presOf" srcId="{1DD3BB23-CFD7-4DB1-AB2E-10C6A495D043}" destId="{27F93389-6A23-48B3-889C-85204B1B0DC8}" srcOrd="1" destOrd="0" presId="urn:microsoft.com/office/officeart/2005/8/layout/list1"/>
    <dgm:cxn modelId="{49DCAB42-3592-4240-97F4-CC5EB97A2949}" srcId="{3ECA0EC3-FBFD-4C70-8D6F-D92EAB0A33C0}" destId="{DC2A9AE3-B88C-469A-ADCD-35E7AF57EAA2}" srcOrd="0" destOrd="0" parTransId="{5BA9B733-7F73-4052-9591-72DBB416D7B9}" sibTransId="{2DEE3F04-196A-4696-B56B-B14692B04024}"/>
    <dgm:cxn modelId="{1CE29266-24B3-4EE5-A730-36F0C595B579}" srcId="{E952A442-D0AE-4DCE-9D84-B3C3694BC92F}" destId="{3ECA0EC3-FBFD-4C70-8D6F-D92EAB0A33C0}" srcOrd="0" destOrd="0" parTransId="{873AFF22-0D89-40F7-8970-BE4751D47187}" sibTransId="{55B9D2D5-6BA4-4048-B72B-B4F620670D7D}"/>
    <dgm:cxn modelId="{7BF40972-041A-41BB-92D4-4F5A0790D568}" type="presOf" srcId="{172FDB1E-1829-4F21-9C32-51E71CCBB4AC}" destId="{6A547451-8DA6-45B0-B968-05CA534C31D7}" srcOrd="0" destOrd="2" presId="urn:microsoft.com/office/officeart/2005/8/layout/list1"/>
    <dgm:cxn modelId="{EBDDFF53-27DE-433F-91E7-59200354B22C}" srcId="{3ECA0EC3-FBFD-4C70-8D6F-D92EAB0A33C0}" destId="{A98597D6-42DD-40A7-9C93-38E4A1A90B04}" srcOrd="1" destOrd="0" parTransId="{C7464539-950C-4628-9208-FB8C7565548C}" sibTransId="{D61D1DC3-C047-4109-8CDB-0F0D407CA797}"/>
    <dgm:cxn modelId="{F9DB0476-37A6-4F2A-8F0D-E8C1BD29E1AA}" type="presOf" srcId="{3ECA0EC3-FBFD-4C70-8D6F-D92EAB0A33C0}" destId="{562F07CE-E384-4DC4-9B92-234FBF9EFB52}" srcOrd="0" destOrd="0" presId="urn:microsoft.com/office/officeart/2005/8/layout/list1"/>
    <dgm:cxn modelId="{6E3B3256-E0D2-4022-95A3-A3F58FCC5785}" type="presOf" srcId="{1DD3BB23-CFD7-4DB1-AB2E-10C6A495D043}" destId="{2C7EBAC2-B2D2-43F8-8F05-7D9E705A1040}" srcOrd="0" destOrd="0" presId="urn:microsoft.com/office/officeart/2005/8/layout/list1"/>
    <dgm:cxn modelId="{F2526E8A-3AC8-4329-9D01-F0B2DBE1AF2A}" type="presOf" srcId="{CE0692C6-145B-493D-A837-809828F340BD}" destId="{6A547451-8DA6-45B0-B968-05CA534C31D7}" srcOrd="0" destOrd="1" presId="urn:microsoft.com/office/officeart/2005/8/layout/list1"/>
    <dgm:cxn modelId="{174D53A0-2010-4CD1-B3D7-1BCD6730F354}" type="presOf" srcId="{86D9BE63-931A-4B87-AA81-CC56F6D5D5B0}" destId="{6A547451-8DA6-45B0-B968-05CA534C31D7}" srcOrd="0" destOrd="0" presId="urn:microsoft.com/office/officeart/2005/8/layout/list1"/>
    <dgm:cxn modelId="{8B91C9A8-438E-479A-BC82-0E5E9D0FAFA2}" srcId="{1DD3BB23-CFD7-4DB1-AB2E-10C6A495D043}" destId="{CE0692C6-145B-493D-A837-809828F340BD}" srcOrd="1" destOrd="0" parTransId="{3FEB0EC0-A746-4109-BBC6-7E7E587C0705}" sibTransId="{1E494F56-5C4A-432C-8E06-21FDD346890D}"/>
    <dgm:cxn modelId="{6DB41CAA-E50F-4C90-887A-DBDFC7511D5E}" type="presOf" srcId="{E952A442-D0AE-4DCE-9D84-B3C3694BC92F}" destId="{71575BCF-63C7-4B32-B5FC-B6E985C069D2}" srcOrd="0" destOrd="0" presId="urn:microsoft.com/office/officeart/2005/8/layout/list1"/>
    <dgm:cxn modelId="{265529F8-232F-4DB2-8CD2-6746824BBC09}" srcId="{E952A442-D0AE-4DCE-9D84-B3C3694BC92F}" destId="{1DD3BB23-CFD7-4DB1-AB2E-10C6A495D043}" srcOrd="1" destOrd="0" parTransId="{D326E095-ECB9-44D0-85E0-348D90FDDC4D}" sibTransId="{479BF252-D13F-47BF-8292-2A02AA17A055}"/>
    <dgm:cxn modelId="{FDF716FC-0958-47B4-A69F-EF4000DF1233}" srcId="{1DD3BB23-CFD7-4DB1-AB2E-10C6A495D043}" destId="{172FDB1E-1829-4F21-9C32-51E71CCBB4AC}" srcOrd="2" destOrd="0" parTransId="{E9EF2736-4F0D-40C0-BC76-23DF4468BCC4}" sibTransId="{512ADE32-F5CC-4AF6-9F07-77B8538301A7}"/>
    <dgm:cxn modelId="{E5642D3C-B4CC-47E5-B23B-C6DD74A87854}" type="presParOf" srcId="{71575BCF-63C7-4B32-B5FC-B6E985C069D2}" destId="{B0EC7D47-6A88-4C3F-BA4A-0E184B08FBF8}" srcOrd="0" destOrd="0" presId="urn:microsoft.com/office/officeart/2005/8/layout/list1"/>
    <dgm:cxn modelId="{86659F98-7B94-4238-B5BC-3C90A78F581D}" type="presParOf" srcId="{B0EC7D47-6A88-4C3F-BA4A-0E184B08FBF8}" destId="{562F07CE-E384-4DC4-9B92-234FBF9EFB52}" srcOrd="0" destOrd="0" presId="urn:microsoft.com/office/officeart/2005/8/layout/list1"/>
    <dgm:cxn modelId="{BC408BA3-AD17-4A9D-896E-8D30C8C7E518}" type="presParOf" srcId="{B0EC7D47-6A88-4C3F-BA4A-0E184B08FBF8}" destId="{52CE0BF1-D8C1-4351-9620-DEB28AA87737}" srcOrd="1" destOrd="0" presId="urn:microsoft.com/office/officeart/2005/8/layout/list1"/>
    <dgm:cxn modelId="{47F172E6-6C24-4196-91F6-DAA50C2C65DA}" type="presParOf" srcId="{71575BCF-63C7-4B32-B5FC-B6E985C069D2}" destId="{8E6065A0-27AA-4964-9A15-3E82A468CB22}" srcOrd="1" destOrd="0" presId="urn:microsoft.com/office/officeart/2005/8/layout/list1"/>
    <dgm:cxn modelId="{986A7365-8EFF-4721-906C-DBA8276C57C2}" type="presParOf" srcId="{71575BCF-63C7-4B32-B5FC-B6E985C069D2}" destId="{38B5C75D-57C6-4957-91AF-C0E3A96C7AC8}" srcOrd="2" destOrd="0" presId="urn:microsoft.com/office/officeart/2005/8/layout/list1"/>
    <dgm:cxn modelId="{23FCA475-2AC8-482B-B39B-F6B8D218DABF}" type="presParOf" srcId="{71575BCF-63C7-4B32-B5FC-B6E985C069D2}" destId="{25A76650-2281-4EFD-BD62-A6D8ABE9CF59}" srcOrd="3" destOrd="0" presId="urn:microsoft.com/office/officeart/2005/8/layout/list1"/>
    <dgm:cxn modelId="{3A8C964D-6E8B-4602-B758-08E1E0416B1F}" type="presParOf" srcId="{71575BCF-63C7-4B32-B5FC-B6E985C069D2}" destId="{C3B23775-ED36-4092-8F3C-8E338EB44EF4}" srcOrd="4" destOrd="0" presId="urn:microsoft.com/office/officeart/2005/8/layout/list1"/>
    <dgm:cxn modelId="{EF3E32CE-E182-475F-B622-C44BED56F705}" type="presParOf" srcId="{C3B23775-ED36-4092-8F3C-8E338EB44EF4}" destId="{2C7EBAC2-B2D2-43F8-8F05-7D9E705A1040}" srcOrd="0" destOrd="0" presId="urn:microsoft.com/office/officeart/2005/8/layout/list1"/>
    <dgm:cxn modelId="{82B9DA5D-296B-427F-8AE3-D5F531A2D38D}" type="presParOf" srcId="{C3B23775-ED36-4092-8F3C-8E338EB44EF4}" destId="{27F93389-6A23-48B3-889C-85204B1B0DC8}" srcOrd="1" destOrd="0" presId="urn:microsoft.com/office/officeart/2005/8/layout/list1"/>
    <dgm:cxn modelId="{594A51A1-973D-47C7-AFDD-7665A2941D94}" type="presParOf" srcId="{71575BCF-63C7-4B32-B5FC-B6E985C069D2}" destId="{B81D9132-FC0B-4910-8C4E-3F6159A22142}" srcOrd="5" destOrd="0" presId="urn:microsoft.com/office/officeart/2005/8/layout/list1"/>
    <dgm:cxn modelId="{73A70A2A-8346-47A7-B345-DD8D513ED436}" type="presParOf" srcId="{71575BCF-63C7-4B32-B5FC-B6E985C069D2}" destId="{6A547451-8DA6-45B0-B968-05CA534C31D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8BF9DE-F087-4F89-B9D9-64AF59F5DA47}" type="doc">
      <dgm:prSet loTypeId="urn:microsoft.com/office/officeart/2005/8/layout/pyramid2" loCatId="pyramid" qsTypeId="urn:microsoft.com/office/officeart/2005/8/quickstyle/simple1" qsCatId="simple" csTypeId="urn:microsoft.com/office/officeart/2005/8/colors/accent1_2" csCatId="accent1"/>
      <dgm:spPr/>
      <dgm:t>
        <a:bodyPr/>
        <a:lstStyle/>
        <a:p>
          <a:pPr rtl="1"/>
          <a:endParaRPr lang="ar-SA"/>
        </a:p>
      </dgm:t>
    </dgm:pt>
    <dgm:pt modelId="{842A802C-78B5-4BB7-8598-FE4B49E29926}">
      <dgm:prSet/>
      <dgm:spPr/>
      <dgm:t>
        <a:bodyPr/>
        <a:lstStyle/>
        <a:p>
          <a:pPr rtl="0"/>
          <a:r>
            <a:rPr lang="en-US" b="1" dirty="0"/>
            <a:t>Redundancy and Fault Tolerance:</a:t>
          </a:r>
          <a:endParaRPr lang="ar-SA" dirty="0"/>
        </a:p>
      </dgm:t>
    </dgm:pt>
    <dgm:pt modelId="{CD473FB8-AFE1-4B39-9549-F9D10AAB7D18}" type="parTrans" cxnId="{B2488698-3A9B-42FF-872C-AF5A30168896}">
      <dgm:prSet/>
      <dgm:spPr/>
      <dgm:t>
        <a:bodyPr/>
        <a:lstStyle/>
        <a:p>
          <a:pPr rtl="0"/>
          <a:endParaRPr lang="ar-SA"/>
        </a:p>
      </dgm:t>
    </dgm:pt>
    <dgm:pt modelId="{6ABBF276-97AD-4277-ADD5-5407F2FCE0A4}" type="sibTrans" cxnId="{B2488698-3A9B-42FF-872C-AF5A30168896}">
      <dgm:prSet/>
      <dgm:spPr/>
      <dgm:t>
        <a:bodyPr/>
        <a:lstStyle/>
        <a:p>
          <a:pPr rtl="0"/>
          <a:endParaRPr lang="ar-SA"/>
        </a:p>
      </dgm:t>
    </dgm:pt>
    <dgm:pt modelId="{994C2DDD-7D3E-419E-BE6A-221916643DF4}">
      <dgm:prSet/>
      <dgm:spPr/>
      <dgm:t>
        <a:bodyPr/>
        <a:lstStyle/>
        <a:p>
          <a:pPr rtl="0"/>
          <a:r>
            <a:rPr lang="en-US" dirty="0"/>
            <a:t>Disk redundancies</a:t>
          </a:r>
          <a:endParaRPr lang="ar-SA" dirty="0"/>
        </a:p>
      </dgm:t>
    </dgm:pt>
    <dgm:pt modelId="{C085FDFA-B193-4165-8203-A3BF9B2F4173}" type="parTrans" cxnId="{C7ADD5F7-46BB-46CD-A7F6-E4D3C047FDA9}">
      <dgm:prSet/>
      <dgm:spPr/>
      <dgm:t>
        <a:bodyPr/>
        <a:lstStyle/>
        <a:p>
          <a:pPr rtl="0"/>
          <a:endParaRPr lang="ar-SA"/>
        </a:p>
      </dgm:t>
    </dgm:pt>
    <dgm:pt modelId="{4A204A55-3D9B-44C4-8F68-51C40D64677C}" type="sibTrans" cxnId="{C7ADD5F7-46BB-46CD-A7F6-E4D3C047FDA9}">
      <dgm:prSet/>
      <dgm:spPr/>
      <dgm:t>
        <a:bodyPr/>
        <a:lstStyle/>
        <a:p>
          <a:pPr rtl="0"/>
          <a:endParaRPr lang="ar-SA"/>
        </a:p>
      </dgm:t>
    </dgm:pt>
    <dgm:pt modelId="{C725C97D-E0F3-436A-9B7D-06C274180D71}">
      <dgm:prSet/>
      <dgm:spPr/>
      <dgm:t>
        <a:bodyPr/>
        <a:lstStyle/>
        <a:p>
          <a:pPr rtl="0"/>
          <a:r>
            <a:rPr lang="en-US" dirty="0"/>
            <a:t>Server redundancies</a:t>
          </a:r>
          <a:endParaRPr lang="ar-SA" dirty="0"/>
        </a:p>
      </dgm:t>
    </dgm:pt>
    <dgm:pt modelId="{45015260-4FD1-4AF0-B288-048712DDF3EB}" type="parTrans" cxnId="{864202CE-A41F-44DE-9215-9E8AE806DB60}">
      <dgm:prSet/>
      <dgm:spPr/>
      <dgm:t>
        <a:bodyPr/>
        <a:lstStyle/>
        <a:p>
          <a:pPr rtl="0"/>
          <a:endParaRPr lang="ar-SA"/>
        </a:p>
      </dgm:t>
    </dgm:pt>
    <dgm:pt modelId="{0ABEED0B-11CA-4613-969B-D0E30587BAE8}" type="sibTrans" cxnId="{864202CE-A41F-44DE-9215-9E8AE806DB60}">
      <dgm:prSet/>
      <dgm:spPr/>
      <dgm:t>
        <a:bodyPr/>
        <a:lstStyle/>
        <a:p>
          <a:pPr rtl="0"/>
          <a:endParaRPr lang="ar-SA"/>
        </a:p>
      </dgm:t>
    </dgm:pt>
    <dgm:pt modelId="{AC19EC86-218E-46EB-A339-923DC06C49E8}">
      <dgm:prSet/>
      <dgm:spPr/>
      <dgm:t>
        <a:bodyPr/>
        <a:lstStyle/>
        <a:p>
          <a:pPr rtl="0"/>
          <a:r>
            <a:rPr lang="en-US" dirty="0"/>
            <a:t>Load balancing</a:t>
          </a:r>
          <a:endParaRPr lang="ar-SA" dirty="0"/>
        </a:p>
      </dgm:t>
    </dgm:pt>
    <dgm:pt modelId="{0F5D3325-245E-469D-8BA5-66159D3FC427}" type="parTrans" cxnId="{259394FA-D5B8-46F5-8C24-F52FA3BCB09D}">
      <dgm:prSet/>
      <dgm:spPr/>
      <dgm:t>
        <a:bodyPr/>
        <a:lstStyle/>
        <a:p>
          <a:pPr rtl="0"/>
          <a:endParaRPr lang="ar-SA"/>
        </a:p>
      </dgm:t>
    </dgm:pt>
    <dgm:pt modelId="{2059BCB5-0314-4019-A419-9D90C4C437AC}" type="sibTrans" cxnId="{259394FA-D5B8-46F5-8C24-F52FA3BCB09D}">
      <dgm:prSet/>
      <dgm:spPr/>
      <dgm:t>
        <a:bodyPr/>
        <a:lstStyle/>
        <a:p>
          <a:pPr rtl="0"/>
          <a:endParaRPr lang="ar-SA"/>
        </a:p>
      </dgm:t>
    </dgm:pt>
    <dgm:pt modelId="{55094FF9-B26D-47CA-AA7D-AAF4B91F2C9E}">
      <dgm:prSet/>
      <dgm:spPr/>
      <dgm:t>
        <a:bodyPr/>
        <a:lstStyle/>
        <a:p>
          <a:pPr rtl="0"/>
          <a:r>
            <a:rPr lang="en-US" dirty="0"/>
            <a:t>Site redundancies</a:t>
          </a:r>
          <a:endParaRPr lang="ar-SA" dirty="0"/>
        </a:p>
      </dgm:t>
    </dgm:pt>
    <dgm:pt modelId="{C7678937-B675-4CBC-A2B2-2D1E8C924A4B}" type="parTrans" cxnId="{37E612A9-DBEA-46C1-A649-A9BFFD640115}">
      <dgm:prSet/>
      <dgm:spPr/>
      <dgm:t>
        <a:bodyPr/>
        <a:lstStyle/>
        <a:p>
          <a:pPr rtl="0"/>
          <a:endParaRPr lang="ar-SA"/>
        </a:p>
      </dgm:t>
    </dgm:pt>
    <dgm:pt modelId="{437408D1-4F49-4199-ADFF-F3CEE5DCC731}" type="sibTrans" cxnId="{37E612A9-DBEA-46C1-A649-A9BFFD640115}">
      <dgm:prSet/>
      <dgm:spPr/>
      <dgm:t>
        <a:bodyPr/>
        <a:lstStyle/>
        <a:p>
          <a:pPr rtl="0"/>
          <a:endParaRPr lang="ar-SA"/>
        </a:p>
      </dgm:t>
    </dgm:pt>
    <dgm:pt modelId="{BB61317E-5089-4AE7-BB0B-2077DE1CFDA9}">
      <dgm:prSet/>
      <dgm:spPr/>
      <dgm:t>
        <a:bodyPr/>
        <a:lstStyle/>
        <a:p>
          <a:pPr rtl="0"/>
          <a:r>
            <a:rPr lang="en-US" dirty="0"/>
            <a:t>Backups</a:t>
          </a:r>
          <a:endParaRPr lang="ar-SA" dirty="0"/>
        </a:p>
      </dgm:t>
    </dgm:pt>
    <dgm:pt modelId="{20E589C8-0173-412F-A83F-B8CE1FB74868}" type="parTrans" cxnId="{E32CB591-3B10-4248-9293-621EAA828CC8}">
      <dgm:prSet/>
      <dgm:spPr/>
      <dgm:t>
        <a:bodyPr/>
        <a:lstStyle/>
        <a:p>
          <a:pPr rtl="0"/>
          <a:endParaRPr lang="ar-SA"/>
        </a:p>
      </dgm:t>
    </dgm:pt>
    <dgm:pt modelId="{4D2B74D5-B951-4740-BF60-9B142AF7920A}" type="sibTrans" cxnId="{E32CB591-3B10-4248-9293-621EAA828CC8}">
      <dgm:prSet/>
      <dgm:spPr/>
      <dgm:t>
        <a:bodyPr/>
        <a:lstStyle/>
        <a:p>
          <a:pPr rtl="0"/>
          <a:endParaRPr lang="ar-SA"/>
        </a:p>
      </dgm:t>
    </dgm:pt>
    <dgm:pt modelId="{5447D5D9-A81D-40AA-AFC7-7503EC941D32}">
      <dgm:prSet/>
      <dgm:spPr/>
      <dgm:t>
        <a:bodyPr/>
        <a:lstStyle/>
        <a:p>
          <a:pPr rtl="0"/>
          <a:r>
            <a:rPr lang="en-US" dirty="0"/>
            <a:t>Alternate power</a:t>
          </a:r>
          <a:endParaRPr lang="ar-SA" dirty="0"/>
        </a:p>
      </dgm:t>
    </dgm:pt>
    <dgm:pt modelId="{248E1838-7C87-49A7-9655-09424BF1BB5B}" type="parTrans" cxnId="{02F11F80-8529-43F9-A909-26B406C1FD3E}">
      <dgm:prSet/>
      <dgm:spPr/>
      <dgm:t>
        <a:bodyPr/>
        <a:lstStyle/>
        <a:p>
          <a:pPr rtl="0"/>
          <a:endParaRPr lang="ar-SA"/>
        </a:p>
      </dgm:t>
    </dgm:pt>
    <dgm:pt modelId="{00DF36B2-B8B1-4AE9-83D8-F85980E83510}" type="sibTrans" cxnId="{02F11F80-8529-43F9-A909-26B406C1FD3E}">
      <dgm:prSet/>
      <dgm:spPr/>
      <dgm:t>
        <a:bodyPr/>
        <a:lstStyle/>
        <a:p>
          <a:pPr rtl="0"/>
          <a:endParaRPr lang="ar-SA"/>
        </a:p>
      </dgm:t>
    </dgm:pt>
    <dgm:pt modelId="{7E17DCC4-4C88-40D8-9BDD-9D6C826AFE13}">
      <dgm:prSet/>
      <dgm:spPr/>
      <dgm:t>
        <a:bodyPr/>
        <a:lstStyle/>
        <a:p>
          <a:pPr rtl="0"/>
          <a:r>
            <a:rPr lang="en-US" dirty="0"/>
            <a:t>Cooling systems</a:t>
          </a:r>
          <a:endParaRPr lang="ar-SA" dirty="0"/>
        </a:p>
      </dgm:t>
    </dgm:pt>
    <dgm:pt modelId="{C27ECDA5-72B6-4E07-8525-105512FCEF4F}" type="parTrans" cxnId="{EBBE5024-168B-4A13-8774-20373B21C2AB}">
      <dgm:prSet/>
      <dgm:spPr/>
      <dgm:t>
        <a:bodyPr/>
        <a:lstStyle/>
        <a:p>
          <a:pPr rtl="0"/>
          <a:endParaRPr lang="ar-SA"/>
        </a:p>
      </dgm:t>
    </dgm:pt>
    <dgm:pt modelId="{4E5709FF-5F4E-46C9-8DDA-502221CD1432}" type="sibTrans" cxnId="{EBBE5024-168B-4A13-8774-20373B21C2AB}">
      <dgm:prSet/>
      <dgm:spPr/>
      <dgm:t>
        <a:bodyPr/>
        <a:lstStyle/>
        <a:p>
          <a:pPr rtl="0"/>
          <a:endParaRPr lang="ar-SA"/>
        </a:p>
      </dgm:t>
    </dgm:pt>
    <dgm:pt modelId="{1A76C4AA-DD26-4C50-9E31-3769F5253B98}" type="pres">
      <dgm:prSet presAssocID="{EE8BF9DE-F087-4F89-B9D9-64AF59F5DA47}" presName="compositeShape" presStyleCnt="0">
        <dgm:presLayoutVars>
          <dgm:dir/>
          <dgm:resizeHandles/>
        </dgm:presLayoutVars>
      </dgm:prSet>
      <dgm:spPr/>
    </dgm:pt>
    <dgm:pt modelId="{C237AA68-9F7D-4004-9967-73FA826CCD38}" type="pres">
      <dgm:prSet presAssocID="{EE8BF9DE-F087-4F89-B9D9-64AF59F5DA47}" presName="pyramid" presStyleLbl="node1" presStyleIdx="0" presStyleCnt="1"/>
      <dgm:spPr/>
    </dgm:pt>
    <dgm:pt modelId="{52E7B85C-E623-4986-9D0F-5D70BB45618C}" type="pres">
      <dgm:prSet presAssocID="{EE8BF9DE-F087-4F89-B9D9-64AF59F5DA47}" presName="theList" presStyleCnt="0"/>
      <dgm:spPr/>
    </dgm:pt>
    <dgm:pt modelId="{98440EDD-FA63-49BB-BB32-35BB00CAE2C9}" type="pres">
      <dgm:prSet presAssocID="{842A802C-78B5-4BB7-8598-FE4B49E29926}" presName="aNode" presStyleLbl="fgAcc1" presStyleIdx="0" presStyleCnt="1">
        <dgm:presLayoutVars>
          <dgm:bulletEnabled val="1"/>
        </dgm:presLayoutVars>
      </dgm:prSet>
      <dgm:spPr/>
    </dgm:pt>
    <dgm:pt modelId="{B6E4F44E-CC22-4BCD-BC84-73E423186018}" type="pres">
      <dgm:prSet presAssocID="{842A802C-78B5-4BB7-8598-FE4B49E29926}" presName="aSpace" presStyleCnt="0"/>
      <dgm:spPr/>
    </dgm:pt>
  </dgm:ptLst>
  <dgm:cxnLst>
    <dgm:cxn modelId="{600CFD10-E463-4C58-A4DB-D9D9EDF1576E}" type="presOf" srcId="{842A802C-78B5-4BB7-8598-FE4B49E29926}" destId="{98440EDD-FA63-49BB-BB32-35BB00CAE2C9}" srcOrd="0" destOrd="0" presId="urn:microsoft.com/office/officeart/2005/8/layout/pyramid2"/>
    <dgm:cxn modelId="{EBBE5024-168B-4A13-8774-20373B21C2AB}" srcId="{842A802C-78B5-4BB7-8598-FE4B49E29926}" destId="{7E17DCC4-4C88-40D8-9BDD-9D6C826AFE13}" srcOrd="6" destOrd="0" parTransId="{C27ECDA5-72B6-4E07-8525-105512FCEF4F}" sibTransId="{4E5709FF-5F4E-46C9-8DDA-502221CD1432}"/>
    <dgm:cxn modelId="{B2D5A13A-401B-4EEC-8C32-0F70C97D7025}" type="presOf" srcId="{AC19EC86-218E-46EB-A339-923DC06C49E8}" destId="{98440EDD-FA63-49BB-BB32-35BB00CAE2C9}" srcOrd="0" destOrd="3" presId="urn:microsoft.com/office/officeart/2005/8/layout/pyramid2"/>
    <dgm:cxn modelId="{AEC6FC69-768B-432A-96BB-A4D046E6B8E5}" type="presOf" srcId="{C725C97D-E0F3-436A-9B7D-06C274180D71}" destId="{98440EDD-FA63-49BB-BB32-35BB00CAE2C9}" srcOrd="0" destOrd="2" presId="urn:microsoft.com/office/officeart/2005/8/layout/pyramid2"/>
    <dgm:cxn modelId="{804A4553-309B-4525-81F0-C41FCB5D6460}" type="presOf" srcId="{EE8BF9DE-F087-4F89-B9D9-64AF59F5DA47}" destId="{1A76C4AA-DD26-4C50-9E31-3769F5253B98}" srcOrd="0" destOrd="0" presId="urn:microsoft.com/office/officeart/2005/8/layout/pyramid2"/>
    <dgm:cxn modelId="{E85E927F-BFB1-4D77-B05B-07A18BA81C33}" type="presOf" srcId="{5447D5D9-A81D-40AA-AFC7-7503EC941D32}" destId="{98440EDD-FA63-49BB-BB32-35BB00CAE2C9}" srcOrd="0" destOrd="6" presId="urn:microsoft.com/office/officeart/2005/8/layout/pyramid2"/>
    <dgm:cxn modelId="{02F11F80-8529-43F9-A909-26B406C1FD3E}" srcId="{842A802C-78B5-4BB7-8598-FE4B49E29926}" destId="{5447D5D9-A81D-40AA-AFC7-7503EC941D32}" srcOrd="5" destOrd="0" parTransId="{248E1838-7C87-49A7-9655-09424BF1BB5B}" sibTransId="{00DF36B2-B8B1-4AE9-83D8-F85980E83510}"/>
    <dgm:cxn modelId="{E32CB591-3B10-4248-9293-621EAA828CC8}" srcId="{842A802C-78B5-4BB7-8598-FE4B49E29926}" destId="{BB61317E-5089-4AE7-BB0B-2077DE1CFDA9}" srcOrd="4" destOrd="0" parTransId="{20E589C8-0173-412F-A83F-B8CE1FB74868}" sibTransId="{4D2B74D5-B951-4740-BF60-9B142AF7920A}"/>
    <dgm:cxn modelId="{B2488698-3A9B-42FF-872C-AF5A30168896}" srcId="{EE8BF9DE-F087-4F89-B9D9-64AF59F5DA47}" destId="{842A802C-78B5-4BB7-8598-FE4B49E29926}" srcOrd="0" destOrd="0" parTransId="{CD473FB8-AFE1-4B39-9549-F9D10AAB7D18}" sibTransId="{6ABBF276-97AD-4277-ADD5-5407F2FCE0A4}"/>
    <dgm:cxn modelId="{46E9A798-C070-4A8D-979D-FFBF48B77588}" type="presOf" srcId="{7E17DCC4-4C88-40D8-9BDD-9D6C826AFE13}" destId="{98440EDD-FA63-49BB-BB32-35BB00CAE2C9}" srcOrd="0" destOrd="7" presId="urn:microsoft.com/office/officeart/2005/8/layout/pyramid2"/>
    <dgm:cxn modelId="{37E612A9-DBEA-46C1-A649-A9BFFD640115}" srcId="{842A802C-78B5-4BB7-8598-FE4B49E29926}" destId="{55094FF9-B26D-47CA-AA7D-AAF4B91F2C9E}" srcOrd="3" destOrd="0" parTransId="{C7678937-B675-4CBC-A2B2-2D1E8C924A4B}" sibTransId="{437408D1-4F49-4199-ADFF-F3CEE5DCC731}"/>
    <dgm:cxn modelId="{CC38C3B9-206F-46DC-A0D0-969C04DF90B8}" type="presOf" srcId="{BB61317E-5089-4AE7-BB0B-2077DE1CFDA9}" destId="{98440EDD-FA63-49BB-BB32-35BB00CAE2C9}" srcOrd="0" destOrd="5" presId="urn:microsoft.com/office/officeart/2005/8/layout/pyramid2"/>
    <dgm:cxn modelId="{C58B18BE-7EAA-4AA0-98C4-5F8D9CA9A59D}" type="presOf" srcId="{994C2DDD-7D3E-419E-BE6A-221916643DF4}" destId="{98440EDD-FA63-49BB-BB32-35BB00CAE2C9}" srcOrd="0" destOrd="1" presId="urn:microsoft.com/office/officeart/2005/8/layout/pyramid2"/>
    <dgm:cxn modelId="{864202CE-A41F-44DE-9215-9E8AE806DB60}" srcId="{842A802C-78B5-4BB7-8598-FE4B49E29926}" destId="{C725C97D-E0F3-436A-9B7D-06C274180D71}" srcOrd="1" destOrd="0" parTransId="{45015260-4FD1-4AF0-B288-048712DDF3EB}" sibTransId="{0ABEED0B-11CA-4613-969B-D0E30587BAE8}"/>
    <dgm:cxn modelId="{C7ADD5F7-46BB-46CD-A7F6-E4D3C047FDA9}" srcId="{842A802C-78B5-4BB7-8598-FE4B49E29926}" destId="{994C2DDD-7D3E-419E-BE6A-221916643DF4}" srcOrd="0" destOrd="0" parTransId="{C085FDFA-B193-4165-8203-A3BF9B2F4173}" sibTransId="{4A204A55-3D9B-44C4-8F68-51C40D64677C}"/>
    <dgm:cxn modelId="{76C090F9-021D-4B82-AAA0-FD227DF8BC0D}" type="presOf" srcId="{55094FF9-B26D-47CA-AA7D-AAF4B91F2C9E}" destId="{98440EDD-FA63-49BB-BB32-35BB00CAE2C9}" srcOrd="0" destOrd="4" presId="urn:microsoft.com/office/officeart/2005/8/layout/pyramid2"/>
    <dgm:cxn modelId="{259394FA-D5B8-46F5-8C24-F52FA3BCB09D}" srcId="{842A802C-78B5-4BB7-8598-FE4B49E29926}" destId="{AC19EC86-218E-46EB-A339-923DC06C49E8}" srcOrd="2" destOrd="0" parTransId="{0F5D3325-245E-469D-8BA5-66159D3FC427}" sibTransId="{2059BCB5-0314-4019-A419-9D90C4C437AC}"/>
    <dgm:cxn modelId="{1A46A83D-D843-4717-95FC-21BDBB8116E4}" type="presParOf" srcId="{1A76C4AA-DD26-4C50-9E31-3769F5253B98}" destId="{C237AA68-9F7D-4004-9967-73FA826CCD38}" srcOrd="0" destOrd="0" presId="urn:microsoft.com/office/officeart/2005/8/layout/pyramid2"/>
    <dgm:cxn modelId="{EA064CAB-A7E6-4CB3-BEE2-4B5054755576}" type="presParOf" srcId="{1A76C4AA-DD26-4C50-9E31-3769F5253B98}" destId="{52E7B85C-E623-4986-9D0F-5D70BB45618C}" srcOrd="1" destOrd="0" presId="urn:microsoft.com/office/officeart/2005/8/layout/pyramid2"/>
    <dgm:cxn modelId="{85F36452-81F0-493E-A410-9FA8A56D4561}" type="presParOf" srcId="{52E7B85C-E623-4986-9D0F-5D70BB45618C}" destId="{98440EDD-FA63-49BB-BB32-35BB00CAE2C9}" srcOrd="0" destOrd="0" presId="urn:microsoft.com/office/officeart/2005/8/layout/pyramid2"/>
    <dgm:cxn modelId="{F04A6573-C342-4A98-B840-B4C715889B3C}" type="presParOf" srcId="{52E7B85C-E623-4986-9D0F-5D70BB45618C}" destId="{B6E4F44E-CC22-4BCD-BC84-73E423186018}"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1C7CDF-0CBB-455E-9E7A-FC341204A4FF}" type="doc">
      <dgm:prSet loTypeId="urn:microsoft.com/office/officeart/2005/8/layout/hierarchy1" loCatId="hierarchy" qsTypeId="urn:microsoft.com/office/officeart/2005/8/quickstyle/3d4" qsCatId="3D" csTypeId="urn:microsoft.com/office/officeart/2005/8/colors/accent1_1" csCatId="accent1" phldr="1"/>
      <dgm:spPr/>
      <dgm:t>
        <a:bodyPr/>
        <a:lstStyle/>
        <a:p>
          <a:pPr rtl="1"/>
          <a:endParaRPr lang="ar-SA"/>
        </a:p>
      </dgm:t>
    </dgm:pt>
    <dgm:pt modelId="{FA053810-B517-4366-8BCC-71843F1AC568}">
      <dgm:prSet phldrT="[نص]"/>
      <dgm:spPr/>
      <dgm:t>
        <a:bodyPr/>
        <a:lstStyle/>
        <a:p>
          <a:pPr algn="ctr" rtl="1"/>
          <a:r>
            <a:rPr lang="ar-SA" dirty="0"/>
            <a:t>نحمي الاصول بـ (</a:t>
          </a:r>
          <a:r>
            <a:rPr lang="en-US" dirty="0"/>
            <a:t>assets</a:t>
          </a:r>
          <a:r>
            <a:rPr lang="ar-SA" dirty="0"/>
            <a:t>) </a:t>
          </a:r>
        </a:p>
      </dgm:t>
    </dgm:pt>
    <dgm:pt modelId="{5DA2D3F8-9D84-4BF1-A308-1555235FE4C7}" type="parTrans" cxnId="{FBD47D67-DBB8-4B58-AB3A-6967481D145A}">
      <dgm:prSet/>
      <dgm:spPr/>
      <dgm:t>
        <a:bodyPr/>
        <a:lstStyle/>
        <a:p>
          <a:pPr rtl="1"/>
          <a:endParaRPr lang="ar-SA"/>
        </a:p>
      </dgm:t>
    </dgm:pt>
    <dgm:pt modelId="{5F7CBBCB-D6B0-43F0-8D35-CCA0D3174D36}" type="sibTrans" cxnId="{FBD47D67-DBB8-4B58-AB3A-6967481D145A}">
      <dgm:prSet/>
      <dgm:spPr/>
      <dgm:t>
        <a:bodyPr/>
        <a:lstStyle/>
        <a:p>
          <a:pPr rtl="1"/>
          <a:endParaRPr lang="ar-SA"/>
        </a:p>
      </dgm:t>
    </dgm:pt>
    <dgm:pt modelId="{D4483B65-FFE3-4399-A4C0-2A9EA665C5D7}">
      <dgm:prSet phldrT="[نص]"/>
      <dgm:spPr/>
      <dgm:t>
        <a:bodyPr/>
        <a:lstStyle/>
        <a:p>
          <a:pPr rtl="1"/>
          <a:r>
            <a:rPr lang="ar-SA" dirty="0"/>
            <a:t>الكشف (</a:t>
          </a:r>
          <a:r>
            <a:rPr lang="en-US" dirty="0"/>
            <a:t>detection </a:t>
          </a:r>
          <a:r>
            <a:rPr lang="ar-SA" dirty="0"/>
            <a:t>)</a:t>
          </a:r>
        </a:p>
      </dgm:t>
    </dgm:pt>
    <dgm:pt modelId="{0E94F26A-EE63-4884-AFD0-0003D6F221EB}" type="parTrans" cxnId="{7B3B8534-E720-421D-8CB1-214415687660}">
      <dgm:prSet/>
      <dgm:spPr/>
      <dgm:t>
        <a:bodyPr/>
        <a:lstStyle/>
        <a:p>
          <a:pPr rtl="1"/>
          <a:endParaRPr lang="ar-SA"/>
        </a:p>
      </dgm:t>
    </dgm:pt>
    <dgm:pt modelId="{DEEB3BBE-0D89-4C5C-BCED-84C2D41A3AB7}" type="sibTrans" cxnId="{7B3B8534-E720-421D-8CB1-214415687660}">
      <dgm:prSet/>
      <dgm:spPr/>
      <dgm:t>
        <a:bodyPr/>
        <a:lstStyle/>
        <a:p>
          <a:pPr rtl="1"/>
          <a:endParaRPr lang="ar-SA"/>
        </a:p>
      </dgm:t>
    </dgm:pt>
    <dgm:pt modelId="{3E2056CF-BE0A-44AB-A968-B16DF6FDBCAB}">
      <dgm:prSet phldrT="[نص]"/>
      <dgm:spPr/>
      <dgm:t>
        <a:bodyPr/>
        <a:lstStyle/>
        <a:p>
          <a:pPr rtl="1"/>
          <a:r>
            <a:rPr lang="ar-SA" dirty="0"/>
            <a:t>الرد (</a:t>
          </a:r>
          <a:r>
            <a:rPr lang="en-US" dirty="0"/>
            <a:t>reaction</a:t>
          </a:r>
          <a:r>
            <a:rPr lang="ar-SA" dirty="0"/>
            <a:t>)</a:t>
          </a:r>
        </a:p>
      </dgm:t>
    </dgm:pt>
    <dgm:pt modelId="{452D447F-734F-4B84-A4E9-282DC49438A7}" type="parTrans" cxnId="{8628B66C-32C3-4E37-9DA6-15D500FD6A6B}">
      <dgm:prSet/>
      <dgm:spPr/>
      <dgm:t>
        <a:bodyPr/>
        <a:lstStyle/>
        <a:p>
          <a:pPr rtl="1"/>
          <a:endParaRPr lang="ar-SA"/>
        </a:p>
      </dgm:t>
    </dgm:pt>
    <dgm:pt modelId="{6F4464B1-F7B7-4C08-B557-F3597CE62F2A}" type="sibTrans" cxnId="{8628B66C-32C3-4E37-9DA6-15D500FD6A6B}">
      <dgm:prSet/>
      <dgm:spPr/>
      <dgm:t>
        <a:bodyPr/>
        <a:lstStyle/>
        <a:p>
          <a:pPr rtl="1"/>
          <a:endParaRPr lang="ar-SA"/>
        </a:p>
      </dgm:t>
    </dgm:pt>
    <dgm:pt modelId="{4E20790C-4310-4EE4-9226-BD3BD118D91A}">
      <dgm:prSet phldrT="[نص]"/>
      <dgm:spPr/>
      <dgm:t>
        <a:bodyPr/>
        <a:lstStyle/>
        <a:p>
          <a:pPr rtl="1"/>
          <a:r>
            <a:rPr lang="ar-SA" dirty="0"/>
            <a:t>التعافي (</a:t>
          </a:r>
          <a:r>
            <a:rPr lang="en-US" dirty="0"/>
            <a:t>recovery</a:t>
          </a:r>
          <a:r>
            <a:rPr lang="ar-SA" dirty="0"/>
            <a:t>)</a:t>
          </a:r>
        </a:p>
      </dgm:t>
    </dgm:pt>
    <dgm:pt modelId="{FBE36F9A-F22A-41E2-88C9-8205CC544002}" type="parTrans" cxnId="{728A3F01-137D-4CBA-BA42-B9246C0D53B8}">
      <dgm:prSet/>
      <dgm:spPr/>
      <dgm:t>
        <a:bodyPr/>
        <a:lstStyle/>
        <a:p>
          <a:pPr rtl="1"/>
          <a:endParaRPr lang="ar-SA"/>
        </a:p>
      </dgm:t>
    </dgm:pt>
    <dgm:pt modelId="{59CD7C46-73F7-41D7-8458-716E8A7639F3}" type="sibTrans" cxnId="{728A3F01-137D-4CBA-BA42-B9246C0D53B8}">
      <dgm:prSet/>
      <dgm:spPr/>
      <dgm:t>
        <a:bodyPr/>
        <a:lstStyle/>
        <a:p>
          <a:pPr rtl="1"/>
          <a:endParaRPr lang="ar-SA"/>
        </a:p>
      </dgm:t>
    </dgm:pt>
    <dgm:pt modelId="{27093A96-9F3C-4964-972A-B667A11161BC}">
      <dgm:prSet phldrT="[نص]"/>
      <dgm:spPr/>
      <dgm:t>
        <a:bodyPr/>
        <a:lstStyle/>
        <a:p>
          <a:pPr rtl="1"/>
          <a:r>
            <a:rPr lang="ar-SA"/>
            <a:t>المنع (</a:t>
          </a:r>
          <a:r>
            <a:rPr lang="en-US"/>
            <a:t>prevention </a:t>
          </a:r>
          <a:r>
            <a:rPr lang="ar-SA"/>
            <a:t>)</a:t>
          </a:r>
          <a:endParaRPr lang="ar-SA" dirty="0"/>
        </a:p>
      </dgm:t>
    </dgm:pt>
    <dgm:pt modelId="{C2ADA44B-9C6E-4C9C-B132-7817E67DD5CA}" type="parTrans" cxnId="{54BC6AF9-7CC2-4DBD-921A-C34BA308D6C2}">
      <dgm:prSet/>
      <dgm:spPr/>
      <dgm:t>
        <a:bodyPr/>
        <a:lstStyle/>
        <a:p>
          <a:pPr rtl="1"/>
          <a:endParaRPr lang="ar-SA"/>
        </a:p>
      </dgm:t>
    </dgm:pt>
    <dgm:pt modelId="{9DC71B79-5E0E-4FB1-B005-2E9A5E6F88CB}" type="sibTrans" cxnId="{54BC6AF9-7CC2-4DBD-921A-C34BA308D6C2}">
      <dgm:prSet/>
      <dgm:spPr/>
      <dgm:t>
        <a:bodyPr/>
        <a:lstStyle/>
        <a:p>
          <a:pPr rtl="1"/>
          <a:endParaRPr lang="ar-SA"/>
        </a:p>
      </dgm:t>
    </dgm:pt>
    <dgm:pt modelId="{4B134624-845E-4BA8-AD64-33F3005C2797}" type="pres">
      <dgm:prSet presAssocID="{931C7CDF-0CBB-455E-9E7A-FC341204A4FF}" presName="hierChild1" presStyleCnt="0">
        <dgm:presLayoutVars>
          <dgm:chPref val="1"/>
          <dgm:dir val="rev"/>
          <dgm:animOne val="branch"/>
          <dgm:animLvl val="lvl"/>
          <dgm:resizeHandles/>
        </dgm:presLayoutVars>
      </dgm:prSet>
      <dgm:spPr/>
    </dgm:pt>
    <dgm:pt modelId="{D0C0CF7E-376E-4BA5-819A-ACD6BAA45BE3}" type="pres">
      <dgm:prSet presAssocID="{FA053810-B517-4366-8BCC-71843F1AC568}" presName="hierRoot1" presStyleCnt="0"/>
      <dgm:spPr/>
    </dgm:pt>
    <dgm:pt modelId="{8CDAAC7B-7E79-4877-BFBF-80F056C952D1}" type="pres">
      <dgm:prSet presAssocID="{FA053810-B517-4366-8BCC-71843F1AC568}" presName="composite" presStyleCnt="0"/>
      <dgm:spPr/>
    </dgm:pt>
    <dgm:pt modelId="{59A1E260-2959-4D64-A2DA-5FADC70B1806}" type="pres">
      <dgm:prSet presAssocID="{FA053810-B517-4366-8BCC-71843F1AC568}" presName="background" presStyleLbl="node0" presStyleIdx="0" presStyleCnt="1"/>
      <dgm:spPr/>
    </dgm:pt>
    <dgm:pt modelId="{AD4BCD5D-3ED0-4E28-BB2D-FA981547D5E7}" type="pres">
      <dgm:prSet presAssocID="{FA053810-B517-4366-8BCC-71843F1AC568}" presName="text" presStyleLbl="fgAcc0" presStyleIdx="0" presStyleCnt="1">
        <dgm:presLayoutVars>
          <dgm:chPref val="3"/>
        </dgm:presLayoutVars>
      </dgm:prSet>
      <dgm:spPr/>
    </dgm:pt>
    <dgm:pt modelId="{9965E2BD-B38D-4874-8AE6-5EBD769DFAD9}" type="pres">
      <dgm:prSet presAssocID="{FA053810-B517-4366-8BCC-71843F1AC568}" presName="hierChild2" presStyleCnt="0"/>
      <dgm:spPr/>
    </dgm:pt>
    <dgm:pt modelId="{7F862435-9E33-4E83-8911-5EF6D2F1FFED}" type="pres">
      <dgm:prSet presAssocID="{C2ADA44B-9C6E-4C9C-B132-7817E67DD5CA}" presName="Name10" presStyleLbl="parChTrans1D2" presStyleIdx="0" presStyleCnt="4"/>
      <dgm:spPr/>
    </dgm:pt>
    <dgm:pt modelId="{85A4679B-5063-4F46-B26D-BC94417760BB}" type="pres">
      <dgm:prSet presAssocID="{27093A96-9F3C-4964-972A-B667A11161BC}" presName="hierRoot2" presStyleCnt="0"/>
      <dgm:spPr/>
    </dgm:pt>
    <dgm:pt modelId="{0B5F6EAB-9F37-499A-A309-694EE850716A}" type="pres">
      <dgm:prSet presAssocID="{27093A96-9F3C-4964-972A-B667A11161BC}" presName="composite2" presStyleCnt="0"/>
      <dgm:spPr/>
    </dgm:pt>
    <dgm:pt modelId="{6A10C8F2-0CDE-46EE-9A06-66B4588799E2}" type="pres">
      <dgm:prSet presAssocID="{27093A96-9F3C-4964-972A-B667A11161BC}" presName="background2" presStyleLbl="node2" presStyleIdx="0" presStyleCnt="4"/>
      <dgm:spPr/>
    </dgm:pt>
    <dgm:pt modelId="{DE9F6DBE-95AD-4D2C-AB60-9AD625A0E80E}" type="pres">
      <dgm:prSet presAssocID="{27093A96-9F3C-4964-972A-B667A11161BC}" presName="text2" presStyleLbl="fgAcc2" presStyleIdx="0" presStyleCnt="4">
        <dgm:presLayoutVars>
          <dgm:chPref val="3"/>
        </dgm:presLayoutVars>
      </dgm:prSet>
      <dgm:spPr/>
    </dgm:pt>
    <dgm:pt modelId="{B184D5E0-2E6F-4BB3-9B9C-8F2BF78DC988}" type="pres">
      <dgm:prSet presAssocID="{27093A96-9F3C-4964-972A-B667A11161BC}" presName="hierChild3" presStyleCnt="0"/>
      <dgm:spPr/>
    </dgm:pt>
    <dgm:pt modelId="{0E8933B8-BBE2-4F6C-A5D6-68D76ACA00CF}" type="pres">
      <dgm:prSet presAssocID="{0E94F26A-EE63-4884-AFD0-0003D6F221EB}" presName="Name10" presStyleLbl="parChTrans1D2" presStyleIdx="1" presStyleCnt="4"/>
      <dgm:spPr/>
    </dgm:pt>
    <dgm:pt modelId="{270BB870-8D01-40A9-BFFE-64FE3E3D0BE7}" type="pres">
      <dgm:prSet presAssocID="{D4483B65-FFE3-4399-A4C0-2A9EA665C5D7}" presName="hierRoot2" presStyleCnt="0"/>
      <dgm:spPr/>
    </dgm:pt>
    <dgm:pt modelId="{F84B25CB-C0D9-49ED-A72D-E44C8FBAFBFE}" type="pres">
      <dgm:prSet presAssocID="{D4483B65-FFE3-4399-A4C0-2A9EA665C5D7}" presName="composite2" presStyleCnt="0"/>
      <dgm:spPr/>
    </dgm:pt>
    <dgm:pt modelId="{25346F93-C7CC-4EA4-A49E-E871EBF74D45}" type="pres">
      <dgm:prSet presAssocID="{D4483B65-FFE3-4399-A4C0-2A9EA665C5D7}" presName="background2" presStyleLbl="node2" presStyleIdx="1" presStyleCnt="4"/>
      <dgm:spPr/>
    </dgm:pt>
    <dgm:pt modelId="{D04AC9D5-BBDF-4689-AA5D-2AEF8D3957E4}" type="pres">
      <dgm:prSet presAssocID="{D4483B65-FFE3-4399-A4C0-2A9EA665C5D7}" presName="text2" presStyleLbl="fgAcc2" presStyleIdx="1" presStyleCnt="4">
        <dgm:presLayoutVars>
          <dgm:chPref val="3"/>
        </dgm:presLayoutVars>
      </dgm:prSet>
      <dgm:spPr/>
    </dgm:pt>
    <dgm:pt modelId="{B191F41C-EB75-4212-9B87-5E7CFF20DBE0}" type="pres">
      <dgm:prSet presAssocID="{D4483B65-FFE3-4399-A4C0-2A9EA665C5D7}" presName="hierChild3" presStyleCnt="0"/>
      <dgm:spPr/>
    </dgm:pt>
    <dgm:pt modelId="{BEFFA7CC-592A-4769-B7E6-FB6B7B945B0C}" type="pres">
      <dgm:prSet presAssocID="{452D447F-734F-4B84-A4E9-282DC49438A7}" presName="Name10" presStyleLbl="parChTrans1D2" presStyleIdx="2" presStyleCnt="4"/>
      <dgm:spPr/>
    </dgm:pt>
    <dgm:pt modelId="{A03CEE16-CFDA-4E84-95F9-4881FE944463}" type="pres">
      <dgm:prSet presAssocID="{3E2056CF-BE0A-44AB-A968-B16DF6FDBCAB}" presName="hierRoot2" presStyleCnt="0"/>
      <dgm:spPr/>
    </dgm:pt>
    <dgm:pt modelId="{F46770E7-39D0-4F2A-B380-28C9CE5ED330}" type="pres">
      <dgm:prSet presAssocID="{3E2056CF-BE0A-44AB-A968-B16DF6FDBCAB}" presName="composite2" presStyleCnt="0"/>
      <dgm:spPr/>
    </dgm:pt>
    <dgm:pt modelId="{C28FA488-CE68-4AA8-ACF7-6A2914867F7F}" type="pres">
      <dgm:prSet presAssocID="{3E2056CF-BE0A-44AB-A968-B16DF6FDBCAB}" presName="background2" presStyleLbl="node2" presStyleIdx="2" presStyleCnt="4"/>
      <dgm:spPr/>
    </dgm:pt>
    <dgm:pt modelId="{C77275AB-8DA7-4FD2-B113-58CF98FB4B42}" type="pres">
      <dgm:prSet presAssocID="{3E2056CF-BE0A-44AB-A968-B16DF6FDBCAB}" presName="text2" presStyleLbl="fgAcc2" presStyleIdx="2" presStyleCnt="4">
        <dgm:presLayoutVars>
          <dgm:chPref val="3"/>
        </dgm:presLayoutVars>
      </dgm:prSet>
      <dgm:spPr/>
    </dgm:pt>
    <dgm:pt modelId="{A9761CE1-4F80-425A-A608-06DE02F4EE31}" type="pres">
      <dgm:prSet presAssocID="{3E2056CF-BE0A-44AB-A968-B16DF6FDBCAB}" presName="hierChild3" presStyleCnt="0"/>
      <dgm:spPr/>
    </dgm:pt>
    <dgm:pt modelId="{CF70203A-904C-4D4E-B4A4-4FBE2CC12392}" type="pres">
      <dgm:prSet presAssocID="{FBE36F9A-F22A-41E2-88C9-8205CC544002}" presName="Name10" presStyleLbl="parChTrans1D2" presStyleIdx="3" presStyleCnt="4"/>
      <dgm:spPr/>
    </dgm:pt>
    <dgm:pt modelId="{1C6AFB23-9B7E-4FCF-A536-A24611AA2070}" type="pres">
      <dgm:prSet presAssocID="{4E20790C-4310-4EE4-9226-BD3BD118D91A}" presName="hierRoot2" presStyleCnt="0"/>
      <dgm:spPr/>
    </dgm:pt>
    <dgm:pt modelId="{A4AE1148-6772-441B-B444-AF19D23F4137}" type="pres">
      <dgm:prSet presAssocID="{4E20790C-4310-4EE4-9226-BD3BD118D91A}" presName="composite2" presStyleCnt="0"/>
      <dgm:spPr/>
    </dgm:pt>
    <dgm:pt modelId="{0036EC41-CB3E-439E-B92E-5D79E9ED840B}" type="pres">
      <dgm:prSet presAssocID="{4E20790C-4310-4EE4-9226-BD3BD118D91A}" presName="background2" presStyleLbl="node2" presStyleIdx="3" presStyleCnt="4"/>
      <dgm:spPr/>
    </dgm:pt>
    <dgm:pt modelId="{845235CD-7E4C-43A8-BA31-829B84FD913F}" type="pres">
      <dgm:prSet presAssocID="{4E20790C-4310-4EE4-9226-BD3BD118D91A}" presName="text2" presStyleLbl="fgAcc2" presStyleIdx="3" presStyleCnt="4">
        <dgm:presLayoutVars>
          <dgm:chPref val="3"/>
        </dgm:presLayoutVars>
      </dgm:prSet>
      <dgm:spPr/>
    </dgm:pt>
    <dgm:pt modelId="{93F1F5DC-52F9-4B63-9834-C8C74D3B9B72}" type="pres">
      <dgm:prSet presAssocID="{4E20790C-4310-4EE4-9226-BD3BD118D91A}" presName="hierChild3" presStyleCnt="0"/>
      <dgm:spPr/>
    </dgm:pt>
  </dgm:ptLst>
  <dgm:cxnLst>
    <dgm:cxn modelId="{728A3F01-137D-4CBA-BA42-B9246C0D53B8}" srcId="{FA053810-B517-4366-8BCC-71843F1AC568}" destId="{4E20790C-4310-4EE4-9226-BD3BD118D91A}" srcOrd="3" destOrd="0" parTransId="{FBE36F9A-F22A-41E2-88C9-8205CC544002}" sibTransId="{59CD7C46-73F7-41D7-8458-716E8A7639F3}"/>
    <dgm:cxn modelId="{C68CED0E-CCF2-447A-AA95-0BAAC89C727D}" type="presOf" srcId="{0E94F26A-EE63-4884-AFD0-0003D6F221EB}" destId="{0E8933B8-BBE2-4F6C-A5D6-68D76ACA00CF}" srcOrd="0" destOrd="0" presId="urn:microsoft.com/office/officeart/2005/8/layout/hierarchy1"/>
    <dgm:cxn modelId="{938F3018-11C4-4B23-B3FF-996100CDE9D0}" type="presOf" srcId="{27093A96-9F3C-4964-972A-B667A11161BC}" destId="{DE9F6DBE-95AD-4D2C-AB60-9AD625A0E80E}" srcOrd="0" destOrd="0" presId="urn:microsoft.com/office/officeart/2005/8/layout/hierarchy1"/>
    <dgm:cxn modelId="{7B3B8534-E720-421D-8CB1-214415687660}" srcId="{FA053810-B517-4366-8BCC-71843F1AC568}" destId="{D4483B65-FFE3-4399-A4C0-2A9EA665C5D7}" srcOrd="1" destOrd="0" parTransId="{0E94F26A-EE63-4884-AFD0-0003D6F221EB}" sibTransId="{DEEB3BBE-0D89-4C5C-BCED-84C2D41A3AB7}"/>
    <dgm:cxn modelId="{27348637-8324-40E4-95BA-FB76EB51A98C}" type="presOf" srcId="{C2ADA44B-9C6E-4C9C-B132-7817E67DD5CA}" destId="{7F862435-9E33-4E83-8911-5EF6D2F1FFED}" srcOrd="0" destOrd="0" presId="urn:microsoft.com/office/officeart/2005/8/layout/hierarchy1"/>
    <dgm:cxn modelId="{FBD47D67-DBB8-4B58-AB3A-6967481D145A}" srcId="{931C7CDF-0CBB-455E-9E7A-FC341204A4FF}" destId="{FA053810-B517-4366-8BCC-71843F1AC568}" srcOrd="0" destOrd="0" parTransId="{5DA2D3F8-9D84-4BF1-A308-1555235FE4C7}" sibTransId="{5F7CBBCB-D6B0-43F0-8D35-CCA0D3174D36}"/>
    <dgm:cxn modelId="{831EDC6A-3FE9-4E68-AB66-B3DE52B2AFD1}" type="presOf" srcId="{452D447F-734F-4B84-A4E9-282DC49438A7}" destId="{BEFFA7CC-592A-4769-B7E6-FB6B7B945B0C}" srcOrd="0" destOrd="0" presId="urn:microsoft.com/office/officeart/2005/8/layout/hierarchy1"/>
    <dgm:cxn modelId="{8628B66C-32C3-4E37-9DA6-15D500FD6A6B}" srcId="{FA053810-B517-4366-8BCC-71843F1AC568}" destId="{3E2056CF-BE0A-44AB-A968-B16DF6FDBCAB}" srcOrd="2" destOrd="0" parTransId="{452D447F-734F-4B84-A4E9-282DC49438A7}" sibTransId="{6F4464B1-F7B7-4C08-B557-F3597CE62F2A}"/>
    <dgm:cxn modelId="{19F7C28A-3704-43E9-B285-A2535814E58E}" type="presOf" srcId="{4E20790C-4310-4EE4-9226-BD3BD118D91A}" destId="{845235CD-7E4C-43A8-BA31-829B84FD913F}" srcOrd="0" destOrd="0" presId="urn:microsoft.com/office/officeart/2005/8/layout/hierarchy1"/>
    <dgm:cxn modelId="{3C1B9A8B-A973-421D-825D-45A3B4E54B90}" type="presOf" srcId="{3E2056CF-BE0A-44AB-A968-B16DF6FDBCAB}" destId="{C77275AB-8DA7-4FD2-B113-58CF98FB4B42}" srcOrd="0" destOrd="0" presId="urn:microsoft.com/office/officeart/2005/8/layout/hierarchy1"/>
    <dgm:cxn modelId="{72AE4197-679A-4E4D-A92A-19C51E31C935}" type="presOf" srcId="{FA053810-B517-4366-8BCC-71843F1AC568}" destId="{AD4BCD5D-3ED0-4E28-BB2D-FA981547D5E7}" srcOrd="0" destOrd="0" presId="urn:microsoft.com/office/officeart/2005/8/layout/hierarchy1"/>
    <dgm:cxn modelId="{04014A9A-A0BA-4949-B28E-E593931634CF}" type="presOf" srcId="{FBE36F9A-F22A-41E2-88C9-8205CC544002}" destId="{CF70203A-904C-4D4E-B4A4-4FBE2CC12392}" srcOrd="0" destOrd="0" presId="urn:microsoft.com/office/officeart/2005/8/layout/hierarchy1"/>
    <dgm:cxn modelId="{39B1B3C5-194A-4C90-889C-71AD23EC9110}" type="presOf" srcId="{931C7CDF-0CBB-455E-9E7A-FC341204A4FF}" destId="{4B134624-845E-4BA8-AD64-33F3005C2797}" srcOrd="0" destOrd="0" presId="urn:microsoft.com/office/officeart/2005/8/layout/hierarchy1"/>
    <dgm:cxn modelId="{DCF9AECC-EEB4-4F98-827E-4DD0F189ECA9}" type="presOf" srcId="{D4483B65-FFE3-4399-A4C0-2A9EA665C5D7}" destId="{D04AC9D5-BBDF-4689-AA5D-2AEF8D3957E4}" srcOrd="0" destOrd="0" presId="urn:microsoft.com/office/officeart/2005/8/layout/hierarchy1"/>
    <dgm:cxn modelId="{54BC6AF9-7CC2-4DBD-921A-C34BA308D6C2}" srcId="{FA053810-B517-4366-8BCC-71843F1AC568}" destId="{27093A96-9F3C-4964-972A-B667A11161BC}" srcOrd="0" destOrd="0" parTransId="{C2ADA44B-9C6E-4C9C-B132-7817E67DD5CA}" sibTransId="{9DC71B79-5E0E-4FB1-B005-2E9A5E6F88CB}"/>
    <dgm:cxn modelId="{04E18611-91D7-479C-844A-7EA4D6116A23}" type="presParOf" srcId="{4B134624-845E-4BA8-AD64-33F3005C2797}" destId="{D0C0CF7E-376E-4BA5-819A-ACD6BAA45BE3}" srcOrd="0" destOrd="0" presId="urn:microsoft.com/office/officeart/2005/8/layout/hierarchy1"/>
    <dgm:cxn modelId="{DD259869-B9D2-4823-B531-073EC30C4622}" type="presParOf" srcId="{D0C0CF7E-376E-4BA5-819A-ACD6BAA45BE3}" destId="{8CDAAC7B-7E79-4877-BFBF-80F056C952D1}" srcOrd="0" destOrd="0" presId="urn:microsoft.com/office/officeart/2005/8/layout/hierarchy1"/>
    <dgm:cxn modelId="{AC8098C5-42C6-4664-913D-05A26AE92FFB}" type="presParOf" srcId="{8CDAAC7B-7E79-4877-BFBF-80F056C952D1}" destId="{59A1E260-2959-4D64-A2DA-5FADC70B1806}" srcOrd="0" destOrd="0" presId="urn:microsoft.com/office/officeart/2005/8/layout/hierarchy1"/>
    <dgm:cxn modelId="{2E06EE32-9132-43EF-8786-808EF761A6AC}" type="presParOf" srcId="{8CDAAC7B-7E79-4877-BFBF-80F056C952D1}" destId="{AD4BCD5D-3ED0-4E28-BB2D-FA981547D5E7}" srcOrd="1" destOrd="0" presId="urn:microsoft.com/office/officeart/2005/8/layout/hierarchy1"/>
    <dgm:cxn modelId="{C7655E3F-12E9-48AE-9429-E98DC325A8EB}" type="presParOf" srcId="{D0C0CF7E-376E-4BA5-819A-ACD6BAA45BE3}" destId="{9965E2BD-B38D-4874-8AE6-5EBD769DFAD9}" srcOrd="1" destOrd="0" presId="urn:microsoft.com/office/officeart/2005/8/layout/hierarchy1"/>
    <dgm:cxn modelId="{D0BB06A6-85C1-4886-8B2C-6D58989AF948}" type="presParOf" srcId="{9965E2BD-B38D-4874-8AE6-5EBD769DFAD9}" destId="{7F862435-9E33-4E83-8911-5EF6D2F1FFED}" srcOrd="0" destOrd="0" presId="urn:microsoft.com/office/officeart/2005/8/layout/hierarchy1"/>
    <dgm:cxn modelId="{BFFF258C-DEAA-498F-842B-D8F9B6F4DB80}" type="presParOf" srcId="{9965E2BD-B38D-4874-8AE6-5EBD769DFAD9}" destId="{85A4679B-5063-4F46-B26D-BC94417760BB}" srcOrd="1" destOrd="0" presId="urn:microsoft.com/office/officeart/2005/8/layout/hierarchy1"/>
    <dgm:cxn modelId="{02344DE9-363F-4AF4-903D-9D232C104832}" type="presParOf" srcId="{85A4679B-5063-4F46-B26D-BC94417760BB}" destId="{0B5F6EAB-9F37-499A-A309-694EE850716A}" srcOrd="0" destOrd="0" presId="urn:microsoft.com/office/officeart/2005/8/layout/hierarchy1"/>
    <dgm:cxn modelId="{DAC88636-3AD3-458D-A056-9F3E0E486A5D}" type="presParOf" srcId="{0B5F6EAB-9F37-499A-A309-694EE850716A}" destId="{6A10C8F2-0CDE-46EE-9A06-66B4588799E2}" srcOrd="0" destOrd="0" presId="urn:microsoft.com/office/officeart/2005/8/layout/hierarchy1"/>
    <dgm:cxn modelId="{8BDA8783-86B4-4C4B-8D51-F5F045489531}" type="presParOf" srcId="{0B5F6EAB-9F37-499A-A309-694EE850716A}" destId="{DE9F6DBE-95AD-4D2C-AB60-9AD625A0E80E}" srcOrd="1" destOrd="0" presId="urn:microsoft.com/office/officeart/2005/8/layout/hierarchy1"/>
    <dgm:cxn modelId="{459662C9-B52A-4D78-A2F2-306016BBEDFE}" type="presParOf" srcId="{85A4679B-5063-4F46-B26D-BC94417760BB}" destId="{B184D5E0-2E6F-4BB3-9B9C-8F2BF78DC988}" srcOrd="1" destOrd="0" presId="urn:microsoft.com/office/officeart/2005/8/layout/hierarchy1"/>
    <dgm:cxn modelId="{F015C73C-F968-4079-86FC-02A32E65A3CA}" type="presParOf" srcId="{9965E2BD-B38D-4874-8AE6-5EBD769DFAD9}" destId="{0E8933B8-BBE2-4F6C-A5D6-68D76ACA00CF}" srcOrd="2" destOrd="0" presId="urn:microsoft.com/office/officeart/2005/8/layout/hierarchy1"/>
    <dgm:cxn modelId="{EF0AA8C4-C939-486C-ABE6-DBFF4A72B3BA}" type="presParOf" srcId="{9965E2BD-B38D-4874-8AE6-5EBD769DFAD9}" destId="{270BB870-8D01-40A9-BFFE-64FE3E3D0BE7}" srcOrd="3" destOrd="0" presId="urn:microsoft.com/office/officeart/2005/8/layout/hierarchy1"/>
    <dgm:cxn modelId="{D934D52A-69F9-4D33-B181-D8922225DC4E}" type="presParOf" srcId="{270BB870-8D01-40A9-BFFE-64FE3E3D0BE7}" destId="{F84B25CB-C0D9-49ED-A72D-E44C8FBAFBFE}" srcOrd="0" destOrd="0" presId="urn:microsoft.com/office/officeart/2005/8/layout/hierarchy1"/>
    <dgm:cxn modelId="{895AD0D7-DD2D-4006-92BC-3D25C4454094}" type="presParOf" srcId="{F84B25CB-C0D9-49ED-A72D-E44C8FBAFBFE}" destId="{25346F93-C7CC-4EA4-A49E-E871EBF74D45}" srcOrd="0" destOrd="0" presId="urn:microsoft.com/office/officeart/2005/8/layout/hierarchy1"/>
    <dgm:cxn modelId="{1D8CA609-4452-4938-A139-2485F315A057}" type="presParOf" srcId="{F84B25CB-C0D9-49ED-A72D-E44C8FBAFBFE}" destId="{D04AC9D5-BBDF-4689-AA5D-2AEF8D3957E4}" srcOrd="1" destOrd="0" presId="urn:microsoft.com/office/officeart/2005/8/layout/hierarchy1"/>
    <dgm:cxn modelId="{9413C703-FE18-45DB-8240-361BC7C5CA74}" type="presParOf" srcId="{270BB870-8D01-40A9-BFFE-64FE3E3D0BE7}" destId="{B191F41C-EB75-4212-9B87-5E7CFF20DBE0}" srcOrd="1" destOrd="0" presId="urn:microsoft.com/office/officeart/2005/8/layout/hierarchy1"/>
    <dgm:cxn modelId="{5AFA1BA5-E911-474C-9347-029F4357317D}" type="presParOf" srcId="{9965E2BD-B38D-4874-8AE6-5EBD769DFAD9}" destId="{BEFFA7CC-592A-4769-B7E6-FB6B7B945B0C}" srcOrd="4" destOrd="0" presId="urn:microsoft.com/office/officeart/2005/8/layout/hierarchy1"/>
    <dgm:cxn modelId="{B5EDE6E2-797E-46B0-B910-93BC5681CAF1}" type="presParOf" srcId="{9965E2BD-B38D-4874-8AE6-5EBD769DFAD9}" destId="{A03CEE16-CFDA-4E84-95F9-4881FE944463}" srcOrd="5" destOrd="0" presId="urn:microsoft.com/office/officeart/2005/8/layout/hierarchy1"/>
    <dgm:cxn modelId="{36274650-6079-494C-81A7-3F36DF12BFA4}" type="presParOf" srcId="{A03CEE16-CFDA-4E84-95F9-4881FE944463}" destId="{F46770E7-39D0-4F2A-B380-28C9CE5ED330}" srcOrd="0" destOrd="0" presId="urn:microsoft.com/office/officeart/2005/8/layout/hierarchy1"/>
    <dgm:cxn modelId="{A08F7B4B-4651-44BE-8728-8DE15333F401}" type="presParOf" srcId="{F46770E7-39D0-4F2A-B380-28C9CE5ED330}" destId="{C28FA488-CE68-4AA8-ACF7-6A2914867F7F}" srcOrd="0" destOrd="0" presId="urn:microsoft.com/office/officeart/2005/8/layout/hierarchy1"/>
    <dgm:cxn modelId="{14B18742-970A-405A-9DE7-B239AEC75E5D}" type="presParOf" srcId="{F46770E7-39D0-4F2A-B380-28C9CE5ED330}" destId="{C77275AB-8DA7-4FD2-B113-58CF98FB4B42}" srcOrd="1" destOrd="0" presId="urn:microsoft.com/office/officeart/2005/8/layout/hierarchy1"/>
    <dgm:cxn modelId="{64133AF5-1BEA-4A3F-8FD2-2CFFD75536E1}" type="presParOf" srcId="{A03CEE16-CFDA-4E84-95F9-4881FE944463}" destId="{A9761CE1-4F80-425A-A608-06DE02F4EE31}" srcOrd="1" destOrd="0" presId="urn:microsoft.com/office/officeart/2005/8/layout/hierarchy1"/>
    <dgm:cxn modelId="{A3D309EE-4BCC-4CE5-824A-E704E739DB89}" type="presParOf" srcId="{9965E2BD-B38D-4874-8AE6-5EBD769DFAD9}" destId="{CF70203A-904C-4D4E-B4A4-4FBE2CC12392}" srcOrd="6" destOrd="0" presId="urn:microsoft.com/office/officeart/2005/8/layout/hierarchy1"/>
    <dgm:cxn modelId="{0835BDB0-C1AE-43E4-B799-C48B36C57EE1}" type="presParOf" srcId="{9965E2BD-B38D-4874-8AE6-5EBD769DFAD9}" destId="{1C6AFB23-9B7E-4FCF-A536-A24611AA2070}" srcOrd="7" destOrd="0" presId="urn:microsoft.com/office/officeart/2005/8/layout/hierarchy1"/>
    <dgm:cxn modelId="{D19B40FE-7F1E-4F10-8F7E-A96F36CE6FD0}" type="presParOf" srcId="{1C6AFB23-9B7E-4FCF-A536-A24611AA2070}" destId="{A4AE1148-6772-441B-B444-AF19D23F4137}" srcOrd="0" destOrd="0" presId="urn:microsoft.com/office/officeart/2005/8/layout/hierarchy1"/>
    <dgm:cxn modelId="{AF547138-E271-4648-B6F0-29C93019B89C}" type="presParOf" srcId="{A4AE1148-6772-441B-B444-AF19D23F4137}" destId="{0036EC41-CB3E-439E-B92E-5D79E9ED840B}" srcOrd="0" destOrd="0" presId="urn:microsoft.com/office/officeart/2005/8/layout/hierarchy1"/>
    <dgm:cxn modelId="{AE6FDE0A-5CF9-46C0-B922-D57FDF0AC3F9}" type="presParOf" srcId="{A4AE1148-6772-441B-B444-AF19D23F4137}" destId="{845235CD-7E4C-43A8-BA31-829B84FD913F}" srcOrd="1" destOrd="0" presId="urn:microsoft.com/office/officeart/2005/8/layout/hierarchy1"/>
    <dgm:cxn modelId="{BDE210A5-1E2F-435D-BCDC-BFEA49B6355C}" type="presParOf" srcId="{1C6AFB23-9B7E-4FCF-A536-A24611AA2070}" destId="{93F1F5DC-52F9-4B63-9834-C8C74D3B9B7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F9200C-815C-4413-8505-70ACAAB53EFC}" type="doc">
      <dgm:prSet loTypeId="urn:microsoft.com/office/officeart/2005/8/layout/orgChart1" loCatId="hierarchy" qsTypeId="urn:microsoft.com/office/officeart/2005/8/quickstyle/3d2" qsCatId="3D" csTypeId="urn:microsoft.com/office/officeart/2005/8/colors/accent1_2" csCatId="accent1" phldr="1"/>
      <dgm:spPr/>
      <dgm:t>
        <a:bodyPr/>
        <a:lstStyle/>
        <a:p>
          <a:pPr rtl="1"/>
          <a:endParaRPr lang="ar-SA"/>
        </a:p>
      </dgm:t>
    </dgm:pt>
    <dgm:pt modelId="{49BD7447-A152-4B02-95E2-B902C9B7D9A7}">
      <dgm:prSet/>
      <dgm:spPr/>
      <dgm:t>
        <a:bodyPr/>
        <a:lstStyle/>
        <a:p>
          <a:pPr rtl="1"/>
          <a:r>
            <a:rPr lang="en-US" dirty="0"/>
            <a:t>AAA </a:t>
          </a:r>
          <a:r>
            <a:rPr lang="ar-SA" dirty="0"/>
            <a:t> </a:t>
          </a:r>
        </a:p>
        <a:p>
          <a:pPr rtl="1"/>
          <a:r>
            <a:rPr lang="ar-SA" dirty="0"/>
            <a:t>مجموعة من التقنيات المستخدمة في أنظمة الوصول عن بعد  و تتكون من : </a:t>
          </a:r>
        </a:p>
      </dgm:t>
    </dgm:pt>
    <dgm:pt modelId="{E6E91F6F-412C-41F8-BC57-05B4CEB087CF}" type="parTrans" cxnId="{06BF148A-C980-4376-AA29-F3FDCE40086C}">
      <dgm:prSet/>
      <dgm:spPr/>
      <dgm:t>
        <a:bodyPr/>
        <a:lstStyle/>
        <a:p>
          <a:pPr rtl="1"/>
          <a:endParaRPr lang="ar-SA"/>
        </a:p>
      </dgm:t>
    </dgm:pt>
    <dgm:pt modelId="{16FC5978-A93D-4288-BAA1-3B6A205C84C7}" type="sibTrans" cxnId="{06BF148A-C980-4376-AA29-F3FDCE40086C}">
      <dgm:prSet/>
      <dgm:spPr/>
      <dgm:t>
        <a:bodyPr/>
        <a:lstStyle/>
        <a:p>
          <a:pPr rtl="1"/>
          <a:endParaRPr lang="ar-SA"/>
        </a:p>
      </dgm:t>
    </dgm:pt>
    <dgm:pt modelId="{D9D2354C-ADB0-418B-8DAC-F8822F15A0B7}">
      <dgm:prSet/>
      <dgm:spPr/>
      <dgm:t>
        <a:bodyPr/>
        <a:lstStyle/>
        <a:p>
          <a:pPr rtl="1"/>
          <a:r>
            <a:rPr lang="ar-SA"/>
            <a:t>تتحقق المصادقة(</a:t>
          </a:r>
          <a:r>
            <a:rPr lang="en-US"/>
            <a:t>Authentication</a:t>
          </a:r>
          <a:r>
            <a:rPr lang="ar-SA"/>
            <a:t> ) من هوية المستخدم .</a:t>
          </a:r>
        </a:p>
      </dgm:t>
    </dgm:pt>
    <dgm:pt modelId="{66DB1010-570C-4DCD-B16D-778CE8C5D48D}" type="parTrans" cxnId="{148FA376-B523-4B4B-9F44-9E558B24A7F2}">
      <dgm:prSet/>
      <dgm:spPr/>
      <dgm:t>
        <a:bodyPr/>
        <a:lstStyle/>
        <a:p>
          <a:pPr rtl="1"/>
          <a:endParaRPr lang="ar-SA"/>
        </a:p>
      </dgm:t>
    </dgm:pt>
    <dgm:pt modelId="{73ACF75D-3A89-4059-9FCF-B2D439F71B18}" type="sibTrans" cxnId="{148FA376-B523-4B4B-9F44-9E558B24A7F2}">
      <dgm:prSet/>
      <dgm:spPr/>
      <dgm:t>
        <a:bodyPr/>
        <a:lstStyle/>
        <a:p>
          <a:pPr rtl="1"/>
          <a:endParaRPr lang="ar-SA"/>
        </a:p>
      </dgm:t>
    </dgm:pt>
    <dgm:pt modelId="{5FB1DECB-0541-40DB-BBB0-00031DAF4A60}">
      <dgm:prSet/>
      <dgm:spPr/>
      <dgm:t>
        <a:bodyPr/>
        <a:lstStyle/>
        <a:p>
          <a:pPr rtl="1"/>
          <a:r>
            <a:rPr lang="ar-SA" dirty="0"/>
            <a:t>يحدد التفويض(</a:t>
          </a:r>
          <a:r>
            <a:rPr lang="en-US" dirty="0"/>
            <a:t>authorization</a:t>
          </a:r>
          <a:r>
            <a:rPr lang="ar-SA" dirty="0"/>
            <a:t> ) ما إذا كان يجب على المستخدم الوصول.</a:t>
          </a:r>
        </a:p>
      </dgm:t>
    </dgm:pt>
    <dgm:pt modelId="{4293EF49-5D7D-46B9-94BE-2E5C030CA446}" type="parTrans" cxnId="{EE7F8CAC-D5F1-470D-BE4F-72E01F8B4E06}">
      <dgm:prSet/>
      <dgm:spPr/>
      <dgm:t>
        <a:bodyPr/>
        <a:lstStyle/>
        <a:p>
          <a:pPr rtl="1"/>
          <a:endParaRPr lang="ar-SA"/>
        </a:p>
      </dgm:t>
    </dgm:pt>
    <dgm:pt modelId="{FEBCB4DB-4CCF-4A8D-A373-35FB8087146F}" type="sibTrans" cxnId="{EE7F8CAC-D5F1-470D-BE4F-72E01F8B4E06}">
      <dgm:prSet/>
      <dgm:spPr/>
      <dgm:t>
        <a:bodyPr/>
        <a:lstStyle/>
        <a:p>
          <a:pPr rtl="1"/>
          <a:endParaRPr lang="ar-SA"/>
        </a:p>
      </dgm:t>
    </dgm:pt>
    <dgm:pt modelId="{25491D88-FBA9-47C3-8EC8-2064A86B6AD6}">
      <dgm:prSet/>
      <dgm:spPr/>
      <dgm:t>
        <a:bodyPr/>
        <a:lstStyle/>
        <a:p>
          <a:pPr rtl="1"/>
          <a:r>
            <a:rPr lang="ar-SA"/>
            <a:t>المحاسبة (</a:t>
          </a:r>
          <a:r>
            <a:rPr lang="en-US"/>
            <a:t>accounting</a:t>
          </a:r>
          <a:r>
            <a:rPr lang="ar-SA"/>
            <a:t> ) تتعقب وصول المستخدم بالسجلات .</a:t>
          </a:r>
        </a:p>
      </dgm:t>
    </dgm:pt>
    <dgm:pt modelId="{D3F98F07-31BF-42BF-B26D-58113F014CB5}" type="parTrans" cxnId="{0763AAE1-5490-4A9D-B422-060005B62408}">
      <dgm:prSet/>
      <dgm:spPr/>
      <dgm:t>
        <a:bodyPr/>
        <a:lstStyle/>
        <a:p>
          <a:pPr rtl="1"/>
          <a:endParaRPr lang="ar-SA"/>
        </a:p>
      </dgm:t>
    </dgm:pt>
    <dgm:pt modelId="{463E40A1-4AD8-448B-9C7C-70686BF07019}" type="sibTrans" cxnId="{0763AAE1-5490-4A9D-B422-060005B62408}">
      <dgm:prSet/>
      <dgm:spPr/>
      <dgm:t>
        <a:bodyPr/>
        <a:lstStyle/>
        <a:p>
          <a:pPr rtl="1"/>
          <a:endParaRPr lang="ar-SA"/>
        </a:p>
      </dgm:t>
    </dgm:pt>
    <dgm:pt modelId="{BD7703AF-AEA5-49F6-8B4E-71CA0DCFD108}" type="pres">
      <dgm:prSet presAssocID="{7CF9200C-815C-4413-8505-70ACAAB53EFC}" presName="hierChild1" presStyleCnt="0">
        <dgm:presLayoutVars>
          <dgm:orgChart val="1"/>
          <dgm:chPref val="1"/>
          <dgm:dir val="rev"/>
          <dgm:animOne val="branch"/>
          <dgm:animLvl val="lvl"/>
          <dgm:resizeHandles/>
        </dgm:presLayoutVars>
      </dgm:prSet>
      <dgm:spPr/>
    </dgm:pt>
    <dgm:pt modelId="{1911E280-7D85-4701-B479-CA01D1B276AB}" type="pres">
      <dgm:prSet presAssocID="{49BD7447-A152-4B02-95E2-B902C9B7D9A7}" presName="hierRoot1" presStyleCnt="0">
        <dgm:presLayoutVars>
          <dgm:hierBranch val="init"/>
        </dgm:presLayoutVars>
      </dgm:prSet>
      <dgm:spPr/>
    </dgm:pt>
    <dgm:pt modelId="{89A558AF-510B-48E8-B994-F49C31D4CA62}" type="pres">
      <dgm:prSet presAssocID="{49BD7447-A152-4B02-95E2-B902C9B7D9A7}" presName="rootComposite1" presStyleCnt="0"/>
      <dgm:spPr/>
    </dgm:pt>
    <dgm:pt modelId="{4E43BEFF-62D2-4495-8F89-876DC2F57A4F}" type="pres">
      <dgm:prSet presAssocID="{49BD7447-A152-4B02-95E2-B902C9B7D9A7}" presName="rootText1" presStyleLbl="node0" presStyleIdx="0" presStyleCnt="1" custScaleX="196189">
        <dgm:presLayoutVars>
          <dgm:chPref val="3"/>
        </dgm:presLayoutVars>
      </dgm:prSet>
      <dgm:spPr/>
    </dgm:pt>
    <dgm:pt modelId="{ED6D0C38-06A3-475D-A3DF-3EC18632FE42}" type="pres">
      <dgm:prSet presAssocID="{49BD7447-A152-4B02-95E2-B902C9B7D9A7}" presName="rootConnector1" presStyleLbl="node1" presStyleIdx="0" presStyleCnt="0"/>
      <dgm:spPr/>
    </dgm:pt>
    <dgm:pt modelId="{4063B020-87C4-4645-AB73-DEF60EA7F7E1}" type="pres">
      <dgm:prSet presAssocID="{49BD7447-A152-4B02-95E2-B902C9B7D9A7}" presName="hierChild2" presStyleCnt="0"/>
      <dgm:spPr/>
    </dgm:pt>
    <dgm:pt modelId="{D3F50F50-A808-47AB-A6BA-5605726F0E84}" type="pres">
      <dgm:prSet presAssocID="{66DB1010-570C-4DCD-B16D-778CE8C5D48D}" presName="Name37" presStyleLbl="parChTrans1D2" presStyleIdx="0" presStyleCnt="3"/>
      <dgm:spPr/>
    </dgm:pt>
    <dgm:pt modelId="{13A57D14-351D-4798-9E3D-8A833466F56A}" type="pres">
      <dgm:prSet presAssocID="{D9D2354C-ADB0-418B-8DAC-F8822F15A0B7}" presName="hierRoot2" presStyleCnt="0">
        <dgm:presLayoutVars>
          <dgm:hierBranch val="init"/>
        </dgm:presLayoutVars>
      </dgm:prSet>
      <dgm:spPr/>
    </dgm:pt>
    <dgm:pt modelId="{198A09A7-A0CC-48CC-807E-41F386FF1280}" type="pres">
      <dgm:prSet presAssocID="{D9D2354C-ADB0-418B-8DAC-F8822F15A0B7}" presName="rootComposite" presStyleCnt="0"/>
      <dgm:spPr/>
    </dgm:pt>
    <dgm:pt modelId="{3E0D6CDD-C7BB-432C-883C-D81E4D0F028F}" type="pres">
      <dgm:prSet presAssocID="{D9D2354C-ADB0-418B-8DAC-F8822F15A0B7}" presName="rootText" presStyleLbl="node2" presStyleIdx="0" presStyleCnt="3">
        <dgm:presLayoutVars>
          <dgm:chPref val="3"/>
        </dgm:presLayoutVars>
      </dgm:prSet>
      <dgm:spPr/>
    </dgm:pt>
    <dgm:pt modelId="{EE01DAC9-DABA-4929-8EA7-E6ACE0DCB03F}" type="pres">
      <dgm:prSet presAssocID="{D9D2354C-ADB0-418B-8DAC-F8822F15A0B7}" presName="rootConnector" presStyleLbl="node2" presStyleIdx="0" presStyleCnt="3"/>
      <dgm:spPr/>
    </dgm:pt>
    <dgm:pt modelId="{54DA206B-F76A-422F-988D-34B27A15140B}" type="pres">
      <dgm:prSet presAssocID="{D9D2354C-ADB0-418B-8DAC-F8822F15A0B7}" presName="hierChild4" presStyleCnt="0"/>
      <dgm:spPr/>
    </dgm:pt>
    <dgm:pt modelId="{14B5D425-4E3A-4479-B357-8CA222F280A2}" type="pres">
      <dgm:prSet presAssocID="{D9D2354C-ADB0-418B-8DAC-F8822F15A0B7}" presName="hierChild5" presStyleCnt="0"/>
      <dgm:spPr/>
    </dgm:pt>
    <dgm:pt modelId="{26985C28-4B3E-4BE6-A00E-68C74A4B1D40}" type="pres">
      <dgm:prSet presAssocID="{4293EF49-5D7D-46B9-94BE-2E5C030CA446}" presName="Name37" presStyleLbl="parChTrans1D2" presStyleIdx="1" presStyleCnt="3"/>
      <dgm:spPr/>
    </dgm:pt>
    <dgm:pt modelId="{AF56A438-83D9-4492-9958-8E159C82A043}" type="pres">
      <dgm:prSet presAssocID="{5FB1DECB-0541-40DB-BBB0-00031DAF4A60}" presName="hierRoot2" presStyleCnt="0">
        <dgm:presLayoutVars>
          <dgm:hierBranch val="init"/>
        </dgm:presLayoutVars>
      </dgm:prSet>
      <dgm:spPr/>
    </dgm:pt>
    <dgm:pt modelId="{0FD1BC8C-3BF3-4025-B86E-22BCF88EC3DC}" type="pres">
      <dgm:prSet presAssocID="{5FB1DECB-0541-40DB-BBB0-00031DAF4A60}" presName="rootComposite" presStyleCnt="0"/>
      <dgm:spPr/>
    </dgm:pt>
    <dgm:pt modelId="{65AF498C-3BEA-4398-BE1B-5944186A40FF}" type="pres">
      <dgm:prSet presAssocID="{5FB1DECB-0541-40DB-BBB0-00031DAF4A60}" presName="rootText" presStyleLbl="node2" presStyleIdx="1" presStyleCnt="3">
        <dgm:presLayoutVars>
          <dgm:chPref val="3"/>
        </dgm:presLayoutVars>
      </dgm:prSet>
      <dgm:spPr/>
    </dgm:pt>
    <dgm:pt modelId="{F573C545-D3DD-4B8F-A1C4-E69A98161330}" type="pres">
      <dgm:prSet presAssocID="{5FB1DECB-0541-40DB-BBB0-00031DAF4A60}" presName="rootConnector" presStyleLbl="node2" presStyleIdx="1" presStyleCnt="3"/>
      <dgm:spPr/>
    </dgm:pt>
    <dgm:pt modelId="{69597963-381C-47B4-92A8-71BC231664C0}" type="pres">
      <dgm:prSet presAssocID="{5FB1DECB-0541-40DB-BBB0-00031DAF4A60}" presName="hierChild4" presStyleCnt="0"/>
      <dgm:spPr/>
    </dgm:pt>
    <dgm:pt modelId="{0964E923-29E9-45DF-9394-E4D4DD8C5109}" type="pres">
      <dgm:prSet presAssocID="{5FB1DECB-0541-40DB-BBB0-00031DAF4A60}" presName="hierChild5" presStyleCnt="0"/>
      <dgm:spPr/>
    </dgm:pt>
    <dgm:pt modelId="{D8C36086-1F75-4203-8E45-11022A800070}" type="pres">
      <dgm:prSet presAssocID="{D3F98F07-31BF-42BF-B26D-58113F014CB5}" presName="Name37" presStyleLbl="parChTrans1D2" presStyleIdx="2" presStyleCnt="3"/>
      <dgm:spPr/>
    </dgm:pt>
    <dgm:pt modelId="{6C931037-9624-4AD1-A04B-F737B701275B}" type="pres">
      <dgm:prSet presAssocID="{25491D88-FBA9-47C3-8EC8-2064A86B6AD6}" presName="hierRoot2" presStyleCnt="0">
        <dgm:presLayoutVars>
          <dgm:hierBranch val="init"/>
        </dgm:presLayoutVars>
      </dgm:prSet>
      <dgm:spPr/>
    </dgm:pt>
    <dgm:pt modelId="{A069CD20-71F1-4591-816A-36D7AF9625C3}" type="pres">
      <dgm:prSet presAssocID="{25491D88-FBA9-47C3-8EC8-2064A86B6AD6}" presName="rootComposite" presStyleCnt="0"/>
      <dgm:spPr/>
    </dgm:pt>
    <dgm:pt modelId="{2D178B6C-A8C2-4BEF-9918-F88624E410D1}" type="pres">
      <dgm:prSet presAssocID="{25491D88-FBA9-47C3-8EC8-2064A86B6AD6}" presName="rootText" presStyleLbl="node2" presStyleIdx="2" presStyleCnt="3">
        <dgm:presLayoutVars>
          <dgm:chPref val="3"/>
        </dgm:presLayoutVars>
      </dgm:prSet>
      <dgm:spPr/>
    </dgm:pt>
    <dgm:pt modelId="{3C17EDBA-8F05-491F-87E2-A37EE9FD5D6B}" type="pres">
      <dgm:prSet presAssocID="{25491D88-FBA9-47C3-8EC8-2064A86B6AD6}" presName="rootConnector" presStyleLbl="node2" presStyleIdx="2" presStyleCnt="3"/>
      <dgm:spPr/>
    </dgm:pt>
    <dgm:pt modelId="{8A1353F7-E292-40B1-9B90-150D393B3031}" type="pres">
      <dgm:prSet presAssocID="{25491D88-FBA9-47C3-8EC8-2064A86B6AD6}" presName="hierChild4" presStyleCnt="0"/>
      <dgm:spPr/>
    </dgm:pt>
    <dgm:pt modelId="{EE1DBBC1-24F8-432D-A972-EDDDC6A8C4F4}" type="pres">
      <dgm:prSet presAssocID="{25491D88-FBA9-47C3-8EC8-2064A86B6AD6}" presName="hierChild5" presStyleCnt="0"/>
      <dgm:spPr/>
    </dgm:pt>
    <dgm:pt modelId="{948BE1CC-8261-42F8-9B91-D848BB15A1DA}" type="pres">
      <dgm:prSet presAssocID="{49BD7447-A152-4B02-95E2-B902C9B7D9A7}" presName="hierChild3" presStyleCnt="0"/>
      <dgm:spPr/>
    </dgm:pt>
  </dgm:ptLst>
  <dgm:cxnLst>
    <dgm:cxn modelId="{95824B65-ECF7-4EEF-824A-7B9C85316D86}" type="presOf" srcId="{25491D88-FBA9-47C3-8EC8-2064A86B6AD6}" destId="{2D178B6C-A8C2-4BEF-9918-F88624E410D1}" srcOrd="0" destOrd="0" presId="urn:microsoft.com/office/officeart/2005/8/layout/orgChart1"/>
    <dgm:cxn modelId="{2FDA5266-D950-47BF-B5A0-CB6613D0AC25}" type="presOf" srcId="{D9D2354C-ADB0-418B-8DAC-F8822F15A0B7}" destId="{3E0D6CDD-C7BB-432C-883C-D81E4D0F028F}" srcOrd="0" destOrd="0" presId="urn:microsoft.com/office/officeart/2005/8/layout/orgChart1"/>
    <dgm:cxn modelId="{E440A44D-44E9-41AA-AE96-0AAB1C89A3E0}" type="presOf" srcId="{D3F98F07-31BF-42BF-B26D-58113F014CB5}" destId="{D8C36086-1F75-4203-8E45-11022A800070}" srcOrd="0" destOrd="0" presId="urn:microsoft.com/office/officeart/2005/8/layout/orgChart1"/>
    <dgm:cxn modelId="{148FA376-B523-4B4B-9F44-9E558B24A7F2}" srcId="{49BD7447-A152-4B02-95E2-B902C9B7D9A7}" destId="{D9D2354C-ADB0-418B-8DAC-F8822F15A0B7}" srcOrd="0" destOrd="0" parTransId="{66DB1010-570C-4DCD-B16D-778CE8C5D48D}" sibTransId="{73ACF75D-3A89-4059-9FCF-B2D439F71B18}"/>
    <dgm:cxn modelId="{275C7079-B364-4635-B748-8E89E0CF458A}" type="presOf" srcId="{5FB1DECB-0541-40DB-BBB0-00031DAF4A60}" destId="{F573C545-D3DD-4B8F-A1C4-E69A98161330}" srcOrd="1" destOrd="0" presId="urn:microsoft.com/office/officeart/2005/8/layout/orgChart1"/>
    <dgm:cxn modelId="{FD2A3C85-3494-47B8-AC63-04FB2EBF48A2}" type="presOf" srcId="{49BD7447-A152-4B02-95E2-B902C9B7D9A7}" destId="{ED6D0C38-06A3-475D-A3DF-3EC18632FE42}" srcOrd="1" destOrd="0" presId="urn:microsoft.com/office/officeart/2005/8/layout/orgChart1"/>
    <dgm:cxn modelId="{06BF148A-C980-4376-AA29-F3FDCE40086C}" srcId="{7CF9200C-815C-4413-8505-70ACAAB53EFC}" destId="{49BD7447-A152-4B02-95E2-B902C9B7D9A7}" srcOrd="0" destOrd="0" parTransId="{E6E91F6F-412C-41F8-BC57-05B4CEB087CF}" sibTransId="{16FC5978-A93D-4288-BAA1-3B6A205C84C7}"/>
    <dgm:cxn modelId="{CA20628C-D448-4951-8521-ABF0DA8B84F2}" type="presOf" srcId="{7CF9200C-815C-4413-8505-70ACAAB53EFC}" destId="{BD7703AF-AEA5-49F6-8B4E-71CA0DCFD108}" srcOrd="0" destOrd="0" presId="urn:microsoft.com/office/officeart/2005/8/layout/orgChart1"/>
    <dgm:cxn modelId="{74E7C390-B79E-4C8C-958F-465CFBFC58DD}" type="presOf" srcId="{49BD7447-A152-4B02-95E2-B902C9B7D9A7}" destId="{4E43BEFF-62D2-4495-8F89-876DC2F57A4F}" srcOrd="0" destOrd="0" presId="urn:microsoft.com/office/officeart/2005/8/layout/orgChart1"/>
    <dgm:cxn modelId="{274CB2A2-5F46-4AAF-98F5-41F561FD2ADC}" type="presOf" srcId="{5FB1DECB-0541-40DB-BBB0-00031DAF4A60}" destId="{65AF498C-3BEA-4398-BE1B-5944186A40FF}" srcOrd="0" destOrd="0" presId="urn:microsoft.com/office/officeart/2005/8/layout/orgChart1"/>
    <dgm:cxn modelId="{EE7F8CAC-D5F1-470D-BE4F-72E01F8B4E06}" srcId="{49BD7447-A152-4B02-95E2-B902C9B7D9A7}" destId="{5FB1DECB-0541-40DB-BBB0-00031DAF4A60}" srcOrd="1" destOrd="0" parTransId="{4293EF49-5D7D-46B9-94BE-2E5C030CA446}" sibTransId="{FEBCB4DB-4CCF-4A8D-A373-35FB8087146F}"/>
    <dgm:cxn modelId="{327784AE-8195-4F39-A9C0-B3C40C052126}" type="presOf" srcId="{25491D88-FBA9-47C3-8EC8-2064A86B6AD6}" destId="{3C17EDBA-8F05-491F-87E2-A37EE9FD5D6B}" srcOrd="1" destOrd="0" presId="urn:microsoft.com/office/officeart/2005/8/layout/orgChart1"/>
    <dgm:cxn modelId="{1A6AEBBC-F6E1-42A9-8AFF-DB68D59A52DC}" type="presOf" srcId="{66DB1010-570C-4DCD-B16D-778CE8C5D48D}" destId="{D3F50F50-A808-47AB-A6BA-5605726F0E84}" srcOrd="0" destOrd="0" presId="urn:microsoft.com/office/officeart/2005/8/layout/orgChart1"/>
    <dgm:cxn modelId="{3C8B87CB-EC49-4D58-9F55-56DCDD5804BB}" type="presOf" srcId="{D9D2354C-ADB0-418B-8DAC-F8822F15A0B7}" destId="{EE01DAC9-DABA-4929-8EA7-E6ACE0DCB03F}" srcOrd="1" destOrd="0" presId="urn:microsoft.com/office/officeart/2005/8/layout/orgChart1"/>
    <dgm:cxn modelId="{F7EC26DE-7974-4C3A-98B1-EE1717450DB6}" type="presOf" srcId="{4293EF49-5D7D-46B9-94BE-2E5C030CA446}" destId="{26985C28-4B3E-4BE6-A00E-68C74A4B1D40}" srcOrd="0" destOrd="0" presId="urn:microsoft.com/office/officeart/2005/8/layout/orgChart1"/>
    <dgm:cxn modelId="{0763AAE1-5490-4A9D-B422-060005B62408}" srcId="{49BD7447-A152-4B02-95E2-B902C9B7D9A7}" destId="{25491D88-FBA9-47C3-8EC8-2064A86B6AD6}" srcOrd="2" destOrd="0" parTransId="{D3F98F07-31BF-42BF-B26D-58113F014CB5}" sibTransId="{463E40A1-4AD8-448B-9C7C-70686BF07019}"/>
    <dgm:cxn modelId="{E6ECACFB-B4CC-42C4-BBFF-E048A545247D}" type="presParOf" srcId="{BD7703AF-AEA5-49F6-8B4E-71CA0DCFD108}" destId="{1911E280-7D85-4701-B479-CA01D1B276AB}" srcOrd="0" destOrd="0" presId="urn:microsoft.com/office/officeart/2005/8/layout/orgChart1"/>
    <dgm:cxn modelId="{60DCCF08-5884-4D97-A480-C9E4B9EE6CFE}" type="presParOf" srcId="{1911E280-7D85-4701-B479-CA01D1B276AB}" destId="{89A558AF-510B-48E8-B994-F49C31D4CA62}" srcOrd="0" destOrd="0" presId="urn:microsoft.com/office/officeart/2005/8/layout/orgChart1"/>
    <dgm:cxn modelId="{7D1CD40E-A76D-44C6-BA80-F0CC27B0C6D4}" type="presParOf" srcId="{89A558AF-510B-48E8-B994-F49C31D4CA62}" destId="{4E43BEFF-62D2-4495-8F89-876DC2F57A4F}" srcOrd="0" destOrd="0" presId="urn:microsoft.com/office/officeart/2005/8/layout/orgChart1"/>
    <dgm:cxn modelId="{1EE35D6A-EEAA-4D96-A17A-13A6AD8B119F}" type="presParOf" srcId="{89A558AF-510B-48E8-B994-F49C31D4CA62}" destId="{ED6D0C38-06A3-475D-A3DF-3EC18632FE42}" srcOrd="1" destOrd="0" presId="urn:microsoft.com/office/officeart/2005/8/layout/orgChart1"/>
    <dgm:cxn modelId="{F676A44B-F0C6-4CC4-B2A6-6F72B3EAF888}" type="presParOf" srcId="{1911E280-7D85-4701-B479-CA01D1B276AB}" destId="{4063B020-87C4-4645-AB73-DEF60EA7F7E1}" srcOrd="1" destOrd="0" presId="urn:microsoft.com/office/officeart/2005/8/layout/orgChart1"/>
    <dgm:cxn modelId="{E3F4CE50-C410-4C0B-B76A-1D7A4EF3DB61}" type="presParOf" srcId="{4063B020-87C4-4645-AB73-DEF60EA7F7E1}" destId="{D3F50F50-A808-47AB-A6BA-5605726F0E84}" srcOrd="0" destOrd="0" presId="urn:microsoft.com/office/officeart/2005/8/layout/orgChart1"/>
    <dgm:cxn modelId="{F1E5E939-304D-4D86-A90F-856FE2D64E4F}" type="presParOf" srcId="{4063B020-87C4-4645-AB73-DEF60EA7F7E1}" destId="{13A57D14-351D-4798-9E3D-8A833466F56A}" srcOrd="1" destOrd="0" presId="urn:microsoft.com/office/officeart/2005/8/layout/orgChart1"/>
    <dgm:cxn modelId="{38979053-3E98-417A-A21D-FEF2048DB0E3}" type="presParOf" srcId="{13A57D14-351D-4798-9E3D-8A833466F56A}" destId="{198A09A7-A0CC-48CC-807E-41F386FF1280}" srcOrd="0" destOrd="0" presId="urn:microsoft.com/office/officeart/2005/8/layout/orgChart1"/>
    <dgm:cxn modelId="{00308964-5C6F-4729-9681-46A114B1D63D}" type="presParOf" srcId="{198A09A7-A0CC-48CC-807E-41F386FF1280}" destId="{3E0D6CDD-C7BB-432C-883C-D81E4D0F028F}" srcOrd="0" destOrd="0" presId="urn:microsoft.com/office/officeart/2005/8/layout/orgChart1"/>
    <dgm:cxn modelId="{6E3B7132-F3CD-46FB-B41A-CEDE8A7BEFBF}" type="presParOf" srcId="{198A09A7-A0CC-48CC-807E-41F386FF1280}" destId="{EE01DAC9-DABA-4929-8EA7-E6ACE0DCB03F}" srcOrd="1" destOrd="0" presId="urn:microsoft.com/office/officeart/2005/8/layout/orgChart1"/>
    <dgm:cxn modelId="{E7DAFA56-3F07-42BA-AEAC-5AE8FF4FC14A}" type="presParOf" srcId="{13A57D14-351D-4798-9E3D-8A833466F56A}" destId="{54DA206B-F76A-422F-988D-34B27A15140B}" srcOrd="1" destOrd="0" presId="urn:microsoft.com/office/officeart/2005/8/layout/orgChart1"/>
    <dgm:cxn modelId="{6F82D8DE-FB5D-4A00-AF98-00FBA6D32FA1}" type="presParOf" srcId="{13A57D14-351D-4798-9E3D-8A833466F56A}" destId="{14B5D425-4E3A-4479-B357-8CA222F280A2}" srcOrd="2" destOrd="0" presId="urn:microsoft.com/office/officeart/2005/8/layout/orgChart1"/>
    <dgm:cxn modelId="{3E24DEF7-9716-4DB2-960D-BCD5E95E8A88}" type="presParOf" srcId="{4063B020-87C4-4645-AB73-DEF60EA7F7E1}" destId="{26985C28-4B3E-4BE6-A00E-68C74A4B1D40}" srcOrd="2" destOrd="0" presId="urn:microsoft.com/office/officeart/2005/8/layout/orgChart1"/>
    <dgm:cxn modelId="{EA447DE6-15F3-416E-A695-31D952B54E34}" type="presParOf" srcId="{4063B020-87C4-4645-AB73-DEF60EA7F7E1}" destId="{AF56A438-83D9-4492-9958-8E159C82A043}" srcOrd="3" destOrd="0" presId="urn:microsoft.com/office/officeart/2005/8/layout/orgChart1"/>
    <dgm:cxn modelId="{6A92FC8F-8B4A-4E13-8D32-1EDE363A360B}" type="presParOf" srcId="{AF56A438-83D9-4492-9958-8E159C82A043}" destId="{0FD1BC8C-3BF3-4025-B86E-22BCF88EC3DC}" srcOrd="0" destOrd="0" presId="urn:microsoft.com/office/officeart/2005/8/layout/orgChart1"/>
    <dgm:cxn modelId="{2F60DA83-5EC0-4315-9010-83534CDE0EB4}" type="presParOf" srcId="{0FD1BC8C-3BF3-4025-B86E-22BCF88EC3DC}" destId="{65AF498C-3BEA-4398-BE1B-5944186A40FF}" srcOrd="0" destOrd="0" presId="urn:microsoft.com/office/officeart/2005/8/layout/orgChart1"/>
    <dgm:cxn modelId="{3F3B9593-CB8A-4AFD-8889-C0E41F5FB93A}" type="presParOf" srcId="{0FD1BC8C-3BF3-4025-B86E-22BCF88EC3DC}" destId="{F573C545-D3DD-4B8F-A1C4-E69A98161330}" srcOrd="1" destOrd="0" presId="urn:microsoft.com/office/officeart/2005/8/layout/orgChart1"/>
    <dgm:cxn modelId="{00F5264C-580E-486F-AC53-9C08B7E9AB74}" type="presParOf" srcId="{AF56A438-83D9-4492-9958-8E159C82A043}" destId="{69597963-381C-47B4-92A8-71BC231664C0}" srcOrd="1" destOrd="0" presId="urn:microsoft.com/office/officeart/2005/8/layout/orgChart1"/>
    <dgm:cxn modelId="{B0DF933C-18B3-499C-A34F-A52D139F56CD}" type="presParOf" srcId="{AF56A438-83D9-4492-9958-8E159C82A043}" destId="{0964E923-29E9-45DF-9394-E4D4DD8C5109}" srcOrd="2" destOrd="0" presId="urn:microsoft.com/office/officeart/2005/8/layout/orgChart1"/>
    <dgm:cxn modelId="{3EB40249-5110-4580-8752-8D0AF2931837}" type="presParOf" srcId="{4063B020-87C4-4645-AB73-DEF60EA7F7E1}" destId="{D8C36086-1F75-4203-8E45-11022A800070}" srcOrd="4" destOrd="0" presId="urn:microsoft.com/office/officeart/2005/8/layout/orgChart1"/>
    <dgm:cxn modelId="{1F0023E3-AE3E-443C-8402-CAFD96000068}" type="presParOf" srcId="{4063B020-87C4-4645-AB73-DEF60EA7F7E1}" destId="{6C931037-9624-4AD1-A04B-F737B701275B}" srcOrd="5" destOrd="0" presId="urn:microsoft.com/office/officeart/2005/8/layout/orgChart1"/>
    <dgm:cxn modelId="{B9568E8F-5CDE-4300-B0D8-C61B99834EEA}" type="presParOf" srcId="{6C931037-9624-4AD1-A04B-F737B701275B}" destId="{A069CD20-71F1-4591-816A-36D7AF9625C3}" srcOrd="0" destOrd="0" presId="urn:microsoft.com/office/officeart/2005/8/layout/orgChart1"/>
    <dgm:cxn modelId="{68296BC9-C3A9-485A-A39E-A366D9A1587E}" type="presParOf" srcId="{A069CD20-71F1-4591-816A-36D7AF9625C3}" destId="{2D178B6C-A8C2-4BEF-9918-F88624E410D1}" srcOrd="0" destOrd="0" presId="urn:microsoft.com/office/officeart/2005/8/layout/orgChart1"/>
    <dgm:cxn modelId="{A2BFFD57-D5FB-4235-9102-EBAD87C95D42}" type="presParOf" srcId="{A069CD20-71F1-4591-816A-36D7AF9625C3}" destId="{3C17EDBA-8F05-491F-87E2-A37EE9FD5D6B}" srcOrd="1" destOrd="0" presId="urn:microsoft.com/office/officeart/2005/8/layout/orgChart1"/>
    <dgm:cxn modelId="{396E7DC8-ED5B-49CD-8201-AC2954D041BD}" type="presParOf" srcId="{6C931037-9624-4AD1-A04B-F737B701275B}" destId="{8A1353F7-E292-40B1-9B90-150D393B3031}" srcOrd="1" destOrd="0" presId="urn:microsoft.com/office/officeart/2005/8/layout/orgChart1"/>
    <dgm:cxn modelId="{BFCA4976-592F-4D0D-BA44-4FD1DE250FFA}" type="presParOf" srcId="{6C931037-9624-4AD1-A04B-F737B701275B}" destId="{EE1DBBC1-24F8-432D-A972-EDDDC6A8C4F4}" srcOrd="2" destOrd="0" presId="urn:microsoft.com/office/officeart/2005/8/layout/orgChart1"/>
    <dgm:cxn modelId="{ED548124-4088-4A92-A9CE-29FE7BC2FDEF}" type="presParOf" srcId="{1911E280-7D85-4701-B479-CA01D1B276AB}" destId="{948BE1CC-8261-42F8-9B91-D848BB15A1D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74619F-E0FF-4D68-ACD9-4E59389B1E6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pPr rtl="1"/>
          <a:endParaRPr lang="ar-SA"/>
        </a:p>
      </dgm:t>
    </dgm:pt>
    <dgm:pt modelId="{5325D7B9-D3EC-4428-9642-41E0513A71DF}">
      <dgm:prSet/>
      <dgm:spPr/>
      <dgm:t>
        <a:bodyPr/>
        <a:lstStyle/>
        <a:p>
          <a:pPr rtl="1"/>
          <a:r>
            <a:rPr lang="ar-SA" b="0" i="0" baseline="0"/>
            <a:t>عوامل المصادقة</a:t>
          </a:r>
          <a:endParaRPr lang="ar-SA"/>
        </a:p>
      </dgm:t>
    </dgm:pt>
    <dgm:pt modelId="{8465D6AB-70CF-4544-9C45-D13CADE30085}" type="parTrans" cxnId="{7E6685ED-143D-4E78-A7C6-F40AA9051B25}">
      <dgm:prSet/>
      <dgm:spPr/>
      <dgm:t>
        <a:bodyPr/>
        <a:lstStyle/>
        <a:p>
          <a:pPr rtl="1"/>
          <a:endParaRPr lang="ar-SA"/>
        </a:p>
      </dgm:t>
    </dgm:pt>
    <dgm:pt modelId="{433EEC49-C995-4FAE-9271-2790F44CE87E}" type="sibTrans" cxnId="{7E6685ED-143D-4E78-A7C6-F40AA9051B25}">
      <dgm:prSet/>
      <dgm:spPr/>
      <dgm:t>
        <a:bodyPr/>
        <a:lstStyle/>
        <a:p>
          <a:pPr rtl="1"/>
          <a:endParaRPr lang="ar-SA"/>
        </a:p>
      </dgm:t>
    </dgm:pt>
    <dgm:pt modelId="{291833DC-4804-417B-8417-6B717A91E37F}">
      <dgm:prSet/>
      <dgm:spPr/>
      <dgm:t>
        <a:bodyPr/>
        <a:lstStyle/>
        <a:p>
          <a:pPr rtl="1"/>
          <a:r>
            <a:rPr lang="en-US" b="0" i="0" baseline="0"/>
            <a:t>Something you know</a:t>
          </a:r>
          <a:endParaRPr lang="ar-SA"/>
        </a:p>
      </dgm:t>
    </dgm:pt>
    <dgm:pt modelId="{427B337B-CE24-462C-B0AF-A21572217D21}" type="parTrans" cxnId="{758361BE-5F9D-4DCD-9D2B-F8B45BDD967E}">
      <dgm:prSet/>
      <dgm:spPr/>
      <dgm:t>
        <a:bodyPr/>
        <a:lstStyle/>
        <a:p>
          <a:pPr rtl="1"/>
          <a:endParaRPr lang="ar-SA"/>
        </a:p>
      </dgm:t>
    </dgm:pt>
    <dgm:pt modelId="{6031B740-4093-4186-A5F7-D773F06F7963}" type="sibTrans" cxnId="{758361BE-5F9D-4DCD-9D2B-F8B45BDD967E}">
      <dgm:prSet/>
      <dgm:spPr/>
      <dgm:t>
        <a:bodyPr/>
        <a:lstStyle/>
        <a:p>
          <a:pPr rtl="1"/>
          <a:endParaRPr lang="ar-SA"/>
        </a:p>
      </dgm:t>
    </dgm:pt>
    <dgm:pt modelId="{04DC1DEB-B672-4A6C-941A-FC9C6F10F6A3}">
      <dgm:prSet/>
      <dgm:spPr/>
      <dgm:t>
        <a:bodyPr/>
        <a:lstStyle/>
        <a:p>
          <a:pPr rtl="1"/>
          <a:r>
            <a:rPr lang="en-US" b="0" i="0" baseline="0" dirty="0"/>
            <a:t>a password or personal identification number (PIN)</a:t>
          </a:r>
          <a:endParaRPr lang="ar-SA" dirty="0"/>
        </a:p>
      </dgm:t>
    </dgm:pt>
    <dgm:pt modelId="{F12772C8-D3EE-4070-B6F6-E9E1C09D1C30}" type="parTrans" cxnId="{A38A39B1-4D67-434B-A942-552A0705753F}">
      <dgm:prSet/>
      <dgm:spPr/>
      <dgm:t>
        <a:bodyPr/>
        <a:lstStyle/>
        <a:p>
          <a:pPr rtl="1"/>
          <a:endParaRPr lang="ar-SA"/>
        </a:p>
      </dgm:t>
    </dgm:pt>
    <dgm:pt modelId="{6C7CF9B3-41E5-491C-98A6-A1E4ECD00582}" type="sibTrans" cxnId="{A38A39B1-4D67-434B-A942-552A0705753F}">
      <dgm:prSet/>
      <dgm:spPr/>
      <dgm:t>
        <a:bodyPr/>
        <a:lstStyle/>
        <a:p>
          <a:pPr rtl="1"/>
          <a:endParaRPr lang="ar-SA"/>
        </a:p>
      </dgm:t>
    </dgm:pt>
    <dgm:pt modelId="{2A73215F-80F1-421B-9FEF-A28E335A1CCF}">
      <dgm:prSet/>
      <dgm:spPr/>
      <dgm:t>
        <a:bodyPr/>
        <a:lstStyle/>
        <a:p>
          <a:pPr rtl="1"/>
          <a:r>
            <a:rPr lang="en-US" b="0" i="0" baseline="0"/>
            <a:t>Something you have</a:t>
          </a:r>
          <a:endParaRPr lang="ar-SA"/>
        </a:p>
      </dgm:t>
    </dgm:pt>
    <dgm:pt modelId="{31FD998C-A82A-4863-B0FC-821123B24FF6}" type="parTrans" cxnId="{E26674C2-5A37-480C-8053-9449F2690EDD}">
      <dgm:prSet/>
      <dgm:spPr/>
      <dgm:t>
        <a:bodyPr/>
        <a:lstStyle/>
        <a:p>
          <a:pPr rtl="1"/>
          <a:endParaRPr lang="ar-SA"/>
        </a:p>
      </dgm:t>
    </dgm:pt>
    <dgm:pt modelId="{70A7C02D-56B1-4D67-B4AA-DB48993C4DCC}" type="sibTrans" cxnId="{E26674C2-5A37-480C-8053-9449F2690EDD}">
      <dgm:prSet/>
      <dgm:spPr/>
      <dgm:t>
        <a:bodyPr/>
        <a:lstStyle/>
        <a:p>
          <a:pPr rtl="1"/>
          <a:endParaRPr lang="ar-SA"/>
        </a:p>
      </dgm:t>
    </dgm:pt>
    <dgm:pt modelId="{5C012F33-4BD9-41B8-8E2A-3C795CD151C1}">
      <dgm:prSet/>
      <dgm:spPr/>
      <dgm:t>
        <a:bodyPr/>
        <a:lstStyle/>
        <a:p>
          <a:pPr rtl="1"/>
          <a:r>
            <a:rPr lang="en-US" b="0" i="0" baseline="0" dirty="0"/>
            <a:t>such as a smart card or USB token</a:t>
          </a:r>
          <a:endParaRPr lang="ar-SA" dirty="0"/>
        </a:p>
      </dgm:t>
    </dgm:pt>
    <dgm:pt modelId="{8B8422EA-6833-4BE5-BBFC-4D4392B4F687}" type="parTrans" cxnId="{7F109814-BCAB-4C6D-9230-A50E1798EBC9}">
      <dgm:prSet/>
      <dgm:spPr/>
      <dgm:t>
        <a:bodyPr/>
        <a:lstStyle/>
        <a:p>
          <a:pPr rtl="1"/>
          <a:endParaRPr lang="ar-SA"/>
        </a:p>
      </dgm:t>
    </dgm:pt>
    <dgm:pt modelId="{F5495BA8-FC57-43AE-839B-AC02F3B138BB}" type="sibTrans" cxnId="{7F109814-BCAB-4C6D-9230-A50E1798EBC9}">
      <dgm:prSet/>
      <dgm:spPr/>
      <dgm:t>
        <a:bodyPr/>
        <a:lstStyle/>
        <a:p>
          <a:pPr rtl="1"/>
          <a:endParaRPr lang="ar-SA"/>
        </a:p>
      </dgm:t>
    </dgm:pt>
    <dgm:pt modelId="{D0771C30-E9CE-47BD-A475-AC670A1E0CFD}">
      <dgm:prSet/>
      <dgm:spPr/>
      <dgm:t>
        <a:bodyPr/>
        <a:lstStyle/>
        <a:p>
          <a:pPr rtl="1"/>
          <a:r>
            <a:rPr lang="en-US" b="0" i="0" baseline="0"/>
            <a:t>Something you are</a:t>
          </a:r>
          <a:endParaRPr lang="ar-SA"/>
        </a:p>
      </dgm:t>
    </dgm:pt>
    <dgm:pt modelId="{3167784D-A9E0-4B6F-A770-1C01DB2C5743}" type="parTrans" cxnId="{320A3D86-360E-408A-8D0E-8604984B5523}">
      <dgm:prSet/>
      <dgm:spPr/>
      <dgm:t>
        <a:bodyPr/>
        <a:lstStyle/>
        <a:p>
          <a:pPr rtl="1"/>
          <a:endParaRPr lang="ar-SA"/>
        </a:p>
      </dgm:t>
    </dgm:pt>
    <dgm:pt modelId="{26A79B56-5CBB-490A-BFA2-4CD179AC7974}" type="sibTrans" cxnId="{320A3D86-360E-408A-8D0E-8604984B5523}">
      <dgm:prSet/>
      <dgm:spPr/>
      <dgm:t>
        <a:bodyPr/>
        <a:lstStyle/>
        <a:p>
          <a:pPr rtl="1"/>
          <a:endParaRPr lang="ar-SA"/>
        </a:p>
      </dgm:t>
    </dgm:pt>
    <dgm:pt modelId="{9AD573D2-0A0C-4D5E-8190-BA97C8624A80}">
      <dgm:prSet/>
      <dgm:spPr/>
      <dgm:t>
        <a:bodyPr/>
        <a:lstStyle/>
        <a:p>
          <a:pPr rtl="1"/>
          <a:r>
            <a:rPr lang="en-US" b="0" i="0" baseline="0"/>
            <a:t>such as a fingerprint or other biometric identification</a:t>
          </a:r>
          <a:endParaRPr lang="ar-SA"/>
        </a:p>
      </dgm:t>
    </dgm:pt>
    <dgm:pt modelId="{8B1D1E70-6744-4176-8EAF-4F4A4C7552C5}" type="parTrans" cxnId="{74F32E84-17D0-4170-81F0-34ED76776EA1}">
      <dgm:prSet/>
      <dgm:spPr/>
      <dgm:t>
        <a:bodyPr/>
        <a:lstStyle/>
        <a:p>
          <a:pPr rtl="1"/>
          <a:endParaRPr lang="ar-SA"/>
        </a:p>
      </dgm:t>
    </dgm:pt>
    <dgm:pt modelId="{0DAAC32B-50D8-418E-B0F7-A72458373ACD}" type="sibTrans" cxnId="{74F32E84-17D0-4170-81F0-34ED76776EA1}">
      <dgm:prSet/>
      <dgm:spPr/>
      <dgm:t>
        <a:bodyPr/>
        <a:lstStyle/>
        <a:p>
          <a:pPr rtl="1"/>
          <a:endParaRPr lang="ar-SA"/>
        </a:p>
      </dgm:t>
    </dgm:pt>
    <dgm:pt modelId="{DDB04E66-027C-482A-A73F-704FB773655A}">
      <dgm:prSet/>
      <dgm:spPr/>
      <dgm:t>
        <a:bodyPr/>
        <a:lstStyle/>
        <a:p>
          <a:pPr rtl="1"/>
          <a:r>
            <a:rPr lang="en-US" b="0" i="0" baseline="0"/>
            <a:t>Somewhere you are</a:t>
          </a:r>
          <a:endParaRPr lang="ar-SA"/>
        </a:p>
      </dgm:t>
    </dgm:pt>
    <dgm:pt modelId="{65D41EA0-C83E-4871-A1E4-16A66BBBEDB7}" type="parTrans" cxnId="{68F1CF16-7425-48CF-A977-924346A34FC3}">
      <dgm:prSet/>
      <dgm:spPr/>
      <dgm:t>
        <a:bodyPr/>
        <a:lstStyle/>
        <a:p>
          <a:pPr rtl="1"/>
          <a:endParaRPr lang="ar-SA"/>
        </a:p>
      </dgm:t>
    </dgm:pt>
    <dgm:pt modelId="{31C01867-4139-48BF-8DB4-B8BBEF70382B}" type="sibTrans" cxnId="{68F1CF16-7425-48CF-A977-924346A34FC3}">
      <dgm:prSet/>
      <dgm:spPr/>
      <dgm:t>
        <a:bodyPr/>
        <a:lstStyle/>
        <a:p>
          <a:pPr rtl="1"/>
          <a:endParaRPr lang="ar-SA"/>
        </a:p>
      </dgm:t>
    </dgm:pt>
    <dgm:pt modelId="{7F1D051C-0DCA-4ECD-A957-4654C5D82A27}">
      <dgm:prSet/>
      <dgm:spPr/>
      <dgm:t>
        <a:bodyPr/>
        <a:lstStyle/>
        <a:p>
          <a:pPr rtl="1"/>
          <a:r>
            <a:rPr lang="en-US" b="0" i="0" baseline="0"/>
            <a:t>such as your location using geolocation technologies</a:t>
          </a:r>
          <a:endParaRPr lang="ar-SA"/>
        </a:p>
      </dgm:t>
    </dgm:pt>
    <dgm:pt modelId="{66300235-76F1-4F72-A5EC-610FD5E50F3A}" type="parTrans" cxnId="{08A2329B-2830-4716-9A68-53F21E5C29A9}">
      <dgm:prSet/>
      <dgm:spPr/>
      <dgm:t>
        <a:bodyPr/>
        <a:lstStyle/>
        <a:p>
          <a:pPr rtl="1"/>
          <a:endParaRPr lang="ar-SA"/>
        </a:p>
      </dgm:t>
    </dgm:pt>
    <dgm:pt modelId="{0D75EFCF-779F-4A9F-A002-FF714A7D951E}" type="sibTrans" cxnId="{08A2329B-2830-4716-9A68-53F21E5C29A9}">
      <dgm:prSet/>
      <dgm:spPr/>
      <dgm:t>
        <a:bodyPr/>
        <a:lstStyle/>
        <a:p>
          <a:pPr rtl="1"/>
          <a:endParaRPr lang="ar-SA"/>
        </a:p>
      </dgm:t>
    </dgm:pt>
    <dgm:pt modelId="{8D6ECFA6-78D1-4EF9-874B-FF7E53E1C70C}">
      <dgm:prSet/>
      <dgm:spPr/>
      <dgm:t>
        <a:bodyPr/>
        <a:lstStyle/>
        <a:p>
          <a:pPr rtl="1"/>
          <a:r>
            <a:rPr lang="en-US" b="0" i="0" baseline="0"/>
            <a:t>Something you do</a:t>
          </a:r>
          <a:endParaRPr lang="ar-SA"/>
        </a:p>
      </dgm:t>
    </dgm:pt>
    <dgm:pt modelId="{DCA01C42-A142-4A9C-84D3-5318B120C07F}" type="parTrans" cxnId="{40803A19-012B-4CCA-A3A3-F0B8CBC40ECC}">
      <dgm:prSet/>
      <dgm:spPr/>
      <dgm:t>
        <a:bodyPr/>
        <a:lstStyle/>
        <a:p>
          <a:pPr rtl="1"/>
          <a:endParaRPr lang="ar-SA"/>
        </a:p>
      </dgm:t>
    </dgm:pt>
    <dgm:pt modelId="{5EB2B5FB-8AA5-4D77-A2ED-0299F4105FFC}" type="sibTrans" cxnId="{40803A19-012B-4CCA-A3A3-F0B8CBC40ECC}">
      <dgm:prSet/>
      <dgm:spPr/>
      <dgm:t>
        <a:bodyPr/>
        <a:lstStyle/>
        <a:p>
          <a:pPr rtl="1"/>
          <a:endParaRPr lang="ar-SA"/>
        </a:p>
      </dgm:t>
    </dgm:pt>
    <dgm:pt modelId="{CB66EBD2-C009-4BB4-A623-4387CAFC894D}">
      <dgm:prSet/>
      <dgm:spPr/>
      <dgm:t>
        <a:bodyPr/>
        <a:lstStyle/>
        <a:p>
          <a:pPr rtl="1"/>
          <a:r>
            <a:rPr lang="en-US" b="0" i="0" baseline="0"/>
            <a:t>such as gestures on a touch screen</a:t>
          </a:r>
          <a:endParaRPr lang="ar-SA"/>
        </a:p>
      </dgm:t>
    </dgm:pt>
    <dgm:pt modelId="{0B626890-BEED-4B4C-8E06-8D3496C7CA3A}" type="parTrans" cxnId="{61675C89-A3A3-44D8-B631-A492FB4B28C8}">
      <dgm:prSet/>
      <dgm:spPr/>
      <dgm:t>
        <a:bodyPr/>
        <a:lstStyle/>
        <a:p>
          <a:pPr rtl="1"/>
          <a:endParaRPr lang="ar-SA"/>
        </a:p>
      </dgm:t>
    </dgm:pt>
    <dgm:pt modelId="{7B98A8A0-0BCB-45F2-97FB-24C737E78204}" type="sibTrans" cxnId="{61675C89-A3A3-44D8-B631-A492FB4B28C8}">
      <dgm:prSet/>
      <dgm:spPr/>
      <dgm:t>
        <a:bodyPr/>
        <a:lstStyle/>
        <a:p>
          <a:pPr rtl="1"/>
          <a:endParaRPr lang="ar-SA"/>
        </a:p>
      </dgm:t>
    </dgm:pt>
    <dgm:pt modelId="{0EAC3C1B-DE6D-4929-9E8A-56F04556DECA}" type="pres">
      <dgm:prSet presAssocID="{6774619F-E0FF-4D68-ACD9-4E59389B1E6F}" presName="hierChild1" presStyleCnt="0">
        <dgm:presLayoutVars>
          <dgm:orgChart val="1"/>
          <dgm:chPref val="1"/>
          <dgm:dir/>
          <dgm:animOne val="branch"/>
          <dgm:animLvl val="lvl"/>
          <dgm:resizeHandles/>
        </dgm:presLayoutVars>
      </dgm:prSet>
      <dgm:spPr/>
    </dgm:pt>
    <dgm:pt modelId="{65696FC1-5B2E-421B-BB1B-FF732E80242C}" type="pres">
      <dgm:prSet presAssocID="{5325D7B9-D3EC-4428-9642-41E0513A71DF}" presName="hierRoot1" presStyleCnt="0">
        <dgm:presLayoutVars>
          <dgm:hierBranch val="init"/>
        </dgm:presLayoutVars>
      </dgm:prSet>
      <dgm:spPr/>
    </dgm:pt>
    <dgm:pt modelId="{7163A46E-FA15-43BF-96A5-1FE693A16214}" type="pres">
      <dgm:prSet presAssocID="{5325D7B9-D3EC-4428-9642-41E0513A71DF}" presName="rootComposite1" presStyleCnt="0"/>
      <dgm:spPr/>
    </dgm:pt>
    <dgm:pt modelId="{33320721-EA1B-4788-AC8D-5CF117A5FCC6}" type="pres">
      <dgm:prSet presAssocID="{5325D7B9-D3EC-4428-9642-41E0513A71DF}" presName="rootText1" presStyleLbl="node0" presStyleIdx="0" presStyleCnt="1">
        <dgm:presLayoutVars>
          <dgm:chPref val="3"/>
        </dgm:presLayoutVars>
      </dgm:prSet>
      <dgm:spPr/>
    </dgm:pt>
    <dgm:pt modelId="{0ADC4E61-FE68-4C27-A469-E385528E3D20}" type="pres">
      <dgm:prSet presAssocID="{5325D7B9-D3EC-4428-9642-41E0513A71DF}" presName="rootConnector1" presStyleLbl="node1" presStyleIdx="0" presStyleCnt="0"/>
      <dgm:spPr/>
    </dgm:pt>
    <dgm:pt modelId="{DAE36E77-F6C2-43B1-820B-98D2109E7307}" type="pres">
      <dgm:prSet presAssocID="{5325D7B9-D3EC-4428-9642-41E0513A71DF}" presName="hierChild2" presStyleCnt="0"/>
      <dgm:spPr/>
    </dgm:pt>
    <dgm:pt modelId="{0D96566E-426F-4EA0-B6A6-5D369285C50E}" type="pres">
      <dgm:prSet presAssocID="{427B337B-CE24-462C-B0AF-A21572217D21}" presName="Name37" presStyleLbl="parChTrans1D2" presStyleIdx="0" presStyleCnt="5"/>
      <dgm:spPr/>
    </dgm:pt>
    <dgm:pt modelId="{7CD78714-792B-4A09-86F0-6B4CF28991BE}" type="pres">
      <dgm:prSet presAssocID="{291833DC-4804-417B-8417-6B717A91E37F}" presName="hierRoot2" presStyleCnt="0">
        <dgm:presLayoutVars>
          <dgm:hierBranch val="init"/>
        </dgm:presLayoutVars>
      </dgm:prSet>
      <dgm:spPr/>
    </dgm:pt>
    <dgm:pt modelId="{6A7EB9F7-C435-4744-9DF2-47438E4A7564}" type="pres">
      <dgm:prSet presAssocID="{291833DC-4804-417B-8417-6B717A91E37F}" presName="rootComposite" presStyleCnt="0"/>
      <dgm:spPr/>
    </dgm:pt>
    <dgm:pt modelId="{B4594E1C-9BEB-4EB6-959C-DB3F810A75EE}" type="pres">
      <dgm:prSet presAssocID="{291833DC-4804-417B-8417-6B717A91E37F}" presName="rootText" presStyleLbl="node2" presStyleIdx="0" presStyleCnt="5">
        <dgm:presLayoutVars>
          <dgm:chPref val="3"/>
        </dgm:presLayoutVars>
      </dgm:prSet>
      <dgm:spPr/>
    </dgm:pt>
    <dgm:pt modelId="{47E5A443-B697-4875-9482-2B5E4D152956}" type="pres">
      <dgm:prSet presAssocID="{291833DC-4804-417B-8417-6B717A91E37F}" presName="rootConnector" presStyleLbl="node2" presStyleIdx="0" presStyleCnt="5"/>
      <dgm:spPr/>
    </dgm:pt>
    <dgm:pt modelId="{E1A0101A-EBD8-4F2F-9107-17E3FDDEB8E9}" type="pres">
      <dgm:prSet presAssocID="{291833DC-4804-417B-8417-6B717A91E37F}" presName="hierChild4" presStyleCnt="0"/>
      <dgm:spPr/>
    </dgm:pt>
    <dgm:pt modelId="{BD0501BD-CA80-4D14-9C48-8FAE0EB4BD5C}" type="pres">
      <dgm:prSet presAssocID="{F12772C8-D3EE-4070-B6F6-E9E1C09D1C30}" presName="Name37" presStyleLbl="parChTrans1D3" presStyleIdx="0" presStyleCnt="5"/>
      <dgm:spPr/>
    </dgm:pt>
    <dgm:pt modelId="{434307C1-58BA-49AF-BD22-F6ABDE55485E}" type="pres">
      <dgm:prSet presAssocID="{04DC1DEB-B672-4A6C-941A-FC9C6F10F6A3}" presName="hierRoot2" presStyleCnt="0">
        <dgm:presLayoutVars>
          <dgm:hierBranch val="init"/>
        </dgm:presLayoutVars>
      </dgm:prSet>
      <dgm:spPr/>
    </dgm:pt>
    <dgm:pt modelId="{BBAAF336-22CA-46BE-B8A6-CF8AC3B90BBD}" type="pres">
      <dgm:prSet presAssocID="{04DC1DEB-B672-4A6C-941A-FC9C6F10F6A3}" presName="rootComposite" presStyleCnt="0"/>
      <dgm:spPr/>
    </dgm:pt>
    <dgm:pt modelId="{41DF3312-96E0-43CC-8C1F-A11EB40A7A89}" type="pres">
      <dgm:prSet presAssocID="{04DC1DEB-B672-4A6C-941A-FC9C6F10F6A3}" presName="rootText" presStyleLbl="node3" presStyleIdx="0" presStyleCnt="5" custScaleY="127354">
        <dgm:presLayoutVars>
          <dgm:chPref val="3"/>
        </dgm:presLayoutVars>
      </dgm:prSet>
      <dgm:spPr/>
    </dgm:pt>
    <dgm:pt modelId="{D5B3597F-2783-45D3-8701-272B2B7FDCB9}" type="pres">
      <dgm:prSet presAssocID="{04DC1DEB-B672-4A6C-941A-FC9C6F10F6A3}" presName="rootConnector" presStyleLbl="node3" presStyleIdx="0" presStyleCnt="5"/>
      <dgm:spPr/>
    </dgm:pt>
    <dgm:pt modelId="{39B34265-E4EC-4241-B94B-DB826E40B615}" type="pres">
      <dgm:prSet presAssocID="{04DC1DEB-B672-4A6C-941A-FC9C6F10F6A3}" presName="hierChild4" presStyleCnt="0"/>
      <dgm:spPr/>
    </dgm:pt>
    <dgm:pt modelId="{E88EA8A8-71F3-42B3-9C08-C8800360CA44}" type="pres">
      <dgm:prSet presAssocID="{04DC1DEB-B672-4A6C-941A-FC9C6F10F6A3}" presName="hierChild5" presStyleCnt="0"/>
      <dgm:spPr/>
    </dgm:pt>
    <dgm:pt modelId="{C4E6D1E8-9521-46F4-97F8-64A1F24F8621}" type="pres">
      <dgm:prSet presAssocID="{291833DC-4804-417B-8417-6B717A91E37F}" presName="hierChild5" presStyleCnt="0"/>
      <dgm:spPr/>
    </dgm:pt>
    <dgm:pt modelId="{CFD5D9F9-83A8-4BE6-A178-C0FB834E73DD}" type="pres">
      <dgm:prSet presAssocID="{31FD998C-A82A-4863-B0FC-821123B24FF6}" presName="Name37" presStyleLbl="parChTrans1D2" presStyleIdx="1" presStyleCnt="5"/>
      <dgm:spPr/>
    </dgm:pt>
    <dgm:pt modelId="{1D4AABA5-B735-43D7-9E7A-EBE49C64684D}" type="pres">
      <dgm:prSet presAssocID="{2A73215F-80F1-421B-9FEF-A28E335A1CCF}" presName="hierRoot2" presStyleCnt="0">
        <dgm:presLayoutVars>
          <dgm:hierBranch val="init"/>
        </dgm:presLayoutVars>
      </dgm:prSet>
      <dgm:spPr/>
    </dgm:pt>
    <dgm:pt modelId="{16B5A2C5-FB9F-4EC0-9EAE-3A0CFF758FE3}" type="pres">
      <dgm:prSet presAssocID="{2A73215F-80F1-421B-9FEF-A28E335A1CCF}" presName="rootComposite" presStyleCnt="0"/>
      <dgm:spPr/>
    </dgm:pt>
    <dgm:pt modelId="{08152A20-3D5C-44D4-B5AE-3295A8F5506D}" type="pres">
      <dgm:prSet presAssocID="{2A73215F-80F1-421B-9FEF-A28E335A1CCF}" presName="rootText" presStyleLbl="node2" presStyleIdx="1" presStyleCnt="5">
        <dgm:presLayoutVars>
          <dgm:chPref val="3"/>
        </dgm:presLayoutVars>
      </dgm:prSet>
      <dgm:spPr/>
    </dgm:pt>
    <dgm:pt modelId="{88FF1F5D-F18D-4BB2-A51C-1A9BF07B84B2}" type="pres">
      <dgm:prSet presAssocID="{2A73215F-80F1-421B-9FEF-A28E335A1CCF}" presName="rootConnector" presStyleLbl="node2" presStyleIdx="1" presStyleCnt="5"/>
      <dgm:spPr/>
    </dgm:pt>
    <dgm:pt modelId="{C14B8EAF-2195-4A4A-8E1A-733658E5B977}" type="pres">
      <dgm:prSet presAssocID="{2A73215F-80F1-421B-9FEF-A28E335A1CCF}" presName="hierChild4" presStyleCnt="0"/>
      <dgm:spPr/>
    </dgm:pt>
    <dgm:pt modelId="{A795849E-1417-4291-AC00-1039AD4998D6}" type="pres">
      <dgm:prSet presAssocID="{8B8422EA-6833-4BE5-BBFC-4D4392B4F687}" presName="Name37" presStyleLbl="parChTrans1D3" presStyleIdx="1" presStyleCnt="5"/>
      <dgm:spPr/>
    </dgm:pt>
    <dgm:pt modelId="{78F13AAC-B8D6-4B1E-A9D5-0EC6B9FF421A}" type="pres">
      <dgm:prSet presAssocID="{5C012F33-4BD9-41B8-8E2A-3C795CD151C1}" presName="hierRoot2" presStyleCnt="0">
        <dgm:presLayoutVars>
          <dgm:hierBranch val="init"/>
        </dgm:presLayoutVars>
      </dgm:prSet>
      <dgm:spPr/>
    </dgm:pt>
    <dgm:pt modelId="{F4A674EB-950E-4B54-9FEE-0F49028F8E1D}" type="pres">
      <dgm:prSet presAssocID="{5C012F33-4BD9-41B8-8E2A-3C795CD151C1}" presName="rootComposite" presStyleCnt="0"/>
      <dgm:spPr/>
    </dgm:pt>
    <dgm:pt modelId="{D3A568CE-6818-4899-8590-661559822844}" type="pres">
      <dgm:prSet presAssocID="{5C012F33-4BD9-41B8-8E2A-3C795CD151C1}" presName="rootText" presStyleLbl="node3" presStyleIdx="1" presStyleCnt="5" custScaleY="132884">
        <dgm:presLayoutVars>
          <dgm:chPref val="3"/>
        </dgm:presLayoutVars>
      </dgm:prSet>
      <dgm:spPr/>
    </dgm:pt>
    <dgm:pt modelId="{93EEA44D-94DF-4B86-9E35-0A97BF6D0625}" type="pres">
      <dgm:prSet presAssocID="{5C012F33-4BD9-41B8-8E2A-3C795CD151C1}" presName="rootConnector" presStyleLbl="node3" presStyleIdx="1" presStyleCnt="5"/>
      <dgm:spPr/>
    </dgm:pt>
    <dgm:pt modelId="{4612811B-E782-40BE-B46A-05EAC9027C99}" type="pres">
      <dgm:prSet presAssocID="{5C012F33-4BD9-41B8-8E2A-3C795CD151C1}" presName="hierChild4" presStyleCnt="0"/>
      <dgm:spPr/>
    </dgm:pt>
    <dgm:pt modelId="{E4A91DED-247E-4B68-9FFA-8946059F9EC6}" type="pres">
      <dgm:prSet presAssocID="{5C012F33-4BD9-41B8-8E2A-3C795CD151C1}" presName="hierChild5" presStyleCnt="0"/>
      <dgm:spPr/>
    </dgm:pt>
    <dgm:pt modelId="{E008EADE-F157-4F94-8C68-FF6EC9BDE989}" type="pres">
      <dgm:prSet presAssocID="{2A73215F-80F1-421B-9FEF-A28E335A1CCF}" presName="hierChild5" presStyleCnt="0"/>
      <dgm:spPr/>
    </dgm:pt>
    <dgm:pt modelId="{0BA3885F-E6CD-4B1E-8D9D-E7F7882EFB36}" type="pres">
      <dgm:prSet presAssocID="{3167784D-A9E0-4B6F-A770-1C01DB2C5743}" presName="Name37" presStyleLbl="parChTrans1D2" presStyleIdx="2" presStyleCnt="5"/>
      <dgm:spPr/>
    </dgm:pt>
    <dgm:pt modelId="{8364B4F6-EA8B-4D54-A36F-C6516B3E3054}" type="pres">
      <dgm:prSet presAssocID="{D0771C30-E9CE-47BD-A475-AC670A1E0CFD}" presName="hierRoot2" presStyleCnt="0">
        <dgm:presLayoutVars>
          <dgm:hierBranch val="init"/>
        </dgm:presLayoutVars>
      </dgm:prSet>
      <dgm:spPr/>
    </dgm:pt>
    <dgm:pt modelId="{29000967-8881-49F6-BBF8-9D406554E7B2}" type="pres">
      <dgm:prSet presAssocID="{D0771C30-E9CE-47BD-A475-AC670A1E0CFD}" presName="rootComposite" presStyleCnt="0"/>
      <dgm:spPr/>
    </dgm:pt>
    <dgm:pt modelId="{C1F6E134-63B5-4007-96EA-F1B9DC3B18C5}" type="pres">
      <dgm:prSet presAssocID="{D0771C30-E9CE-47BD-A475-AC670A1E0CFD}" presName="rootText" presStyleLbl="node2" presStyleIdx="2" presStyleCnt="5">
        <dgm:presLayoutVars>
          <dgm:chPref val="3"/>
        </dgm:presLayoutVars>
      </dgm:prSet>
      <dgm:spPr/>
    </dgm:pt>
    <dgm:pt modelId="{23CB44C5-0B19-4656-8142-C44F1A1E55B5}" type="pres">
      <dgm:prSet presAssocID="{D0771C30-E9CE-47BD-A475-AC670A1E0CFD}" presName="rootConnector" presStyleLbl="node2" presStyleIdx="2" presStyleCnt="5"/>
      <dgm:spPr/>
    </dgm:pt>
    <dgm:pt modelId="{ABDAEE0A-E5F9-4337-9CC6-6DE14AB94F06}" type="pres">
      <dgm:prSet presAssocID="{D0771C30-E9CE-47BD-A475-AC670A1E0CFD}" presName="hierChild4" presStyleCnt="0"/>
      <dgm:spPr/>
    </dgm:pt>
    <dgm:pt modelId="{3AD8C9D9-9DE4-462E-B902-7A4E0E3A8684}" type="pres">
      <dgm:prSet presAssocID="{8B1D1E70-6744-4176-8EAF-4F4A4C7552C5}" presName="Name37" presStyleLbl="parChTrans1D3" presStyleIdx="2" presStyleCnt="5"/>
      <dgm:spPr/>
    </dgm:pt>
    <dgm:pt modelId="{64EC8903-4FE4-4033-BD13-45B57F7FA730}" type="pres">
      <dgm:prSet presAssocID="{9AD573D2-0A0C-4D5E-8190-BA97C8624A80}" presName="hierRoot2" presStyleCnt="0">
        <dgm:presLayoutVars>
          <dgm:hierBranch val="init"/>
        </dgm:presLayoutVars>
      </dgm:prSet>
      <dgm:spPr/>
    </dgm:pt>
    <dgm:pt modelId="{E108BD36-0FE1-4F88-8246-C6BD7A7FD8CB}" type="pres">
      <dgm:prSet presAssocID="{9AD573D2-0A0C-4D5E-8190-BA97C8624A80}" presName="rootComposite" presStyleCnt="0"/>
      <dgm:spPr/>
    </dgm:pt>
    <dgm:pt modelId="{518B1195-6652-4A66-AD2C-352166D0BA80}" type="pres">
      <dgm:prSet presAssocID="{9AD573D2-0A0C-4D5E-8190-BA97C8624A80}" presName="rootText" presStyleLbl="node3" presStyleIdx="2" presStyleCnt="5" custScaleY="132884">
        <dgm:presLayoutVars>
          <dgm:chPref val="3"/>
        </dgm:presLayoutVars>
      </dgm:prSet>
      <dgm:spPr/>
    </dgm:pt>
    <dgm:pt modelId="{D451D45C-F5E6-421E-86B5-4AEBE4DE1B94}" type="pres">
      <dgm:prSet presAssocID="{9AD573D2-0A0C-4D5E-8190-BA97C8624A80}" presName="rootConnector" presStyleLbl="node3" presStyleIdx="2" presStyleCnt="5"/>
      <dgm:spPr/>
    </dgm:pt>
    <dgm:pt modelId="{D2A4E768-9502-4DC3-813B-4C6AEAE2B973}" type="pres">
      <dgm:prSet presAssocID="{9AD573D2-0A0C-4D5E-8190-BA97C8624A80}" presName="hierChild4" presStyleCnt="0"/>
      <dgm:spPr/>
    </dgm:pt>
    <dgm:pt modelId="{F18E3D5C-33B2-4A15-8D4A-5A5FF5A26549}" type="pres">
      <dgm:prSet presAssocID="{9AD573D2-0A0C-4D5E-8190-BA97C8624A80}" presName="hierChild5" presStyleCnt="0"/>
      <dgm:spPr/>
    </dgm:pt>
    <dgm:pt modelId="{F15985BB-03D7-4D0F-AC1F-B84DE581F7CC}" type="pres">
      <dgm:prSet presAssocID="{D0771C30-E9CE-47BD-A475-AC670A1E0CFD}" presName="hierChild5" presStyleCnt="0"/>
      <dgm:spPr/>
    </dgm:pt>
    <dgm:pt modelId="{3A24364A-8ACE-4E73-B978-38B269A9C9A0}" type="pres">
      <dgm:prSet presAssocID="{65D41EA0-C83E-4871-A1E4-16A66BBBEDB7}" presName="Name37" presStyleLbl="parChTrans1D2" presStyleIdx="3" presStyleCnt="5"/>
      <dgm:spPr/>
    </dgm:pt>
    <dgm:pt modelId="{91A447B5-EC7A-48DB-AA94-48324F22A3F6}" type="pres">
      <dgm:prSet presAssocID="{DDB04E66-027C-482A-A73F-704FB773655A}" presName="hierRoot2" presStyleCnt="0">
        <dgm:presLayoutVars>
          <dgm:hierBranch val="init"/>
        </dgm:presLayoutVars>
      </dgm:prSet>
      <dgm:spPr/>
    </dgm:pt>
    <dgm:pt modelId="{3C4BC048-6EA2-453D-B597-79190E42F937}" type="pres">
      <dgm:prSet presAssocID="{DDB04E66-027C-482A-A73F-704FB773655A}" presName="rootComposite" presStyleCnt="0"/>
      <dgm:spPr/>
    </dgm:pt>
    <dgm:pt modelId="{E62C6FE6-51F2-40AC-8078-71AE519D8A2C}" type="pres">
      <dgm:prSet presAssocID="{DDB04E66-027C-482A-A73F-704FB773655A}" presName="rootText" presStyleLbl="node2" presStyleIdx="3" presStyleCnt="5">
        <dgm:presLayoutVars>
          <dgm:chPref val="3"/>
        </dgm:presLayoutVars>
      </dgm:prSet>
      <dgm:spPr/>
    </dgm:pt>
    <dgm:pt modelId="{EE55741C-9BD4-45CC-9043-EB4816BC28A1}" type="pres">
      <dgm:prSet presAssocID="{DDB04E66-027C-482A-A73F-704FB773655A}" presName="rootConnector" presStyleLbl="node2" presStyleIdx="3" presStyleCnt="5"/>
      <dgm:spPr/>
    </dgm:pt>
    <dgm:pt modelId="{B86BE63D-FA57-486A-8A92-1F57D4F6732E}" type="pres">
      <dgm:prSet presAssocID="{DDB04E66-027C-482A-A73F-704FB773655A}" presName="hierChild4" presStyleCnt="0"/>
      <dgm:spPr/>
    </dgm:pt>
    <dgm:pt modelId="{F0C94AED-7BAE-4939-9921-1B2F716B665D}" type="pres">
      <dgm:prSet presAssocID="{66300235-76F1-4F72-A5EC-610FD5E50F3A}" presName="Name37" presStyleLbl="parChTrans1D3" presStyleIdx="3" presStyleCnt="5"/>
      <dgm:spPr/>
    </dgm:pt>
    <dgm:pt modelId="{4E9F21C9-2293-4A4B-A2A8-F37C8244D83C}" type="pres">
      <dgm:prSet presAssocID="{7F1D051C-0DCA-4ECD-A957-4654C5D82A27}" presName="hierRoot2" presStyleCnt="0">
        <dgm:presLayoutVars>
          <dgm:hierBranch val="init"/>
        </dgm:presLayoutVars>
      </dgm:prSet>
      <dgm:spPr/>
    </dgm:pt>
    <dgm:pt modelId="{30B573A2-B687-48EE-8511-4CFEE897F7CE}" type="pres">
      <dgm:prSet presAssocID="{7F1D051C-0DCA-4ECD-A957-4654C5D82A27}" presName="rootComposite" presStyleCnt="0"/>
      <dgm:spPr/>
    </dgm:pt>
    <dgm:pt modelId="{5D8414FE-3DDB-4BE0-A409-785874981A06}" type="pres">
      <dgm:prSet presAssocID="{7F1D051C-0DCA-4ECD-A957-4654C5D82A27}" presName="rootText" presStyleLbl="node3" presStyleIdx="3" presStyleCnt="5" custScaleY="132884">
        <dgm:presLayoutVars>
          <dgm:chPref val="3"/>
        </dgm:presLayoutVars>
      </dgm:prSet>
      <dgm:spPr/>
    </dgm:pt>
    <dgm:pt modelId="{713A3B15-1776-428A-911E-C13F525675C7}" type="pres">
      <dgm:prSet presAssocID="{7F1D051C-0DCA-4ECD-A957-4654C5D82A27}" presName="rootConnector" presStyleLbl="node3" presStyleIdx="3" presStyleCnt="5"/>
      <dgm:spPr/>
    </dgm:pt>
    <dgm:pt modelId="{21DF4F56-3ACB-4FFF-B520-33745A0C6265}" type="pres">
      <dgm:prSet presAssocID="{7F1D051C-0DCA-4ECD-A957-4654C5D82A27}" presName="hierChild4" presStyleCnt="0"/>
      <dgm:spPr/>
    </dgm:pt>
    <dgm:pt modelId="{3C44B8F1-BF18-422E-8ED6-D75BB9DA4D97}" type="pres">
      <dgm:prSet presAssocID="{7F1D051C-0DCA-4ECD-A957-4654C5D82A27}" presName="hierChild5" presStyleCnt="0"/>
      <dgm:spPr/>
    </dgm:pt>
    <dgm:pt modelId="{2CC5C647-5E91-463A-8F32-01909706FBFC}" type="pres">
      <dgm:prSet presAssocID="{DDB04E66-027C-482A-A73F-704FB773655A}" presName="hierChild5" presStyleCnt="0"/>
      <dgm:spPr/>
    </dgm:pt>
    <dgm:pt modelId="{8CF1F0DC-943C-4181-AB1C-C4D6D2025AA7}" type="pres">
      <dgm:prSet presAssocID="{DCA01C42-A142-4A9C-84D3-5318B120C07F}" presName="Name37" presStyleLbl="parChTrans1D2" presStyleIdx="4" presStyleCnt="5"/>
      <dgm:spPr/>
    </dgm:pt>
    <dgm:pt modelId="{284D9B8E-8773-4449-AE3A-4A2AEBF315E2}" type="pres">
      <dgm:prSet presAssocID="{8D6ECFA6-78D1-4EF9-874B-FF7E53E1C70C}" presName="hierRoot2" presStyleCnt="0">
        <dgm:presLayoutVars>
          <dgm:hierBranch val="init"/>
        </dgm:presLayoutVars>
      </dgm:prSet>
      <dgm:spPr/>
    </dgm:pt>
    <dgm:pt modelId="{6B3BB6D9-A140-461B-96BF-C19D8000A629}" type="pres">
      <dgm:prSet presAssocID="{8D6ECFA6-78D1-4EF9-874B-FF7E53E1C70C}" presName="rootComposite" presStyleCnt="0"/>
      <dgm:spPr/>
    </dgm:pt>
    <dgm:pt modelId="{3DDF8516-2847-4AD7-9C83-E1B827F754FB}" type="pres">
      <dgm:prSet presAssocID="{8D6ECFA6-78D1-4EF9-874B-FF7E53E1C70C}" presName="rootText" presStyleLbl="node2" presStyleIdx="4" presStyleCnt="5">
        <dgm:presLayoutVars>
          <dgm:chPref val="3"/>
        </dgm:presLayoutVars>
      </dgm:prSet>
      <dgm:spPr/>
    </dgm:pt>
    <dgm:pt modelId="{4EAB8E24-B31F-4FC0-9296-72A2DE3D6823}" type="pres">
      <dgm:prSet presAssocID="{8D6ECFA6-78D1-4EF9-874B-FF7E53E1C70C}" presName="rootConnector" presStyleLbl="node2" presStyleIdx="4" presStyleCnt="5"/>
      <dgm:spPr/>
    </dgm:pt>
    <dgm:pt modelId="{5A894F40-323C-48D0-8B4D-A59AA9695616}" type="pres">
      <dgm:prSet presAssocID="{8D6ECFA6-78D1-4EF9-874B-FF7E53E1C70C}" presName="hierChild4" presStyleCnt="0"/>
      <dgm:spPr/>
    </dgm:pt>
    <dgm:pt modelId="{055280ED-7EFD-4CCB-BA19-C7CEBD518853}" type="pres">
      <dgm:prSet presAssocID="{0B626890-BEED-4B4C-8E06-8D3496C7CA3A}" presName="Name37" presStyleLbl="parChTrans1D3" presStyleIdx="4" presStyleCnt="5"/>
      <dgm:spPr/>
    </dgm:pt>
    <dgm:pt modelId="{20BE3EA4-D28E-4C68-8E3E-26E0C7F46B18}" type="pres">
      <dgm:prSet presAssocID="{CB66EBD2-C009-4BB4-A623-4387CAFC894D}" presName="hierRoot2" presStyleCnt="0">
        <dgm:presLayoutVars>
          <dgm:hierBranch val="init"/>
        </dgm:presLayoutVars>
      </dgm:prSet>
      <dgm:spPr/>
    </dgm:pt>
    <dgm:pt modelId="{E8948354-14E3-464D-A1B6-96E00CB4C981}" type="pres">
      <dgm:prSet presAssocID="{CB66EBD2-C009-4BB4-A623-4387CAFC894D}" presName="rootComposite" presStyleCnt="0"/>
      <dgm:spPr/>
    </dgm:pt>
    <dgm:pt modelId="{F98F1061-6F7A-47F6-BB71-2C2A29CA220C}" type="pres">
      <dgm:prSet presAssocID="{CB66EBD2-C009-4BB4-A623-4387CAFC894D}" presName="rootText" presStyleLbl="node3" presStyleIdx="4" presStyleCnt="5" custScaleY="132884">
        <dgm:presLayoutVars>
          <dgm:chPref val="3"/>
        </dgm:presLayoutVars>
      </dgm:prSet>
      <dgm:spPr/>
    </dgm:pt>
    <dgm:pt modelId="{76ABDDC3-7F82-46D7-B6A2-A5D3E4E3F3C7}" type="pres">
      <dgm:prSet presAssocID="{CB66EBD2-C009-4BB4-A623-4387CAFC894D}" presName="rootConnector" presStyleLbl="node3" presStyleIdx="4" presStyleCnt="5"/>
      <dgm:spPr/>
    </dgm:pt>
    <dgm:pt modelId="{A728938A-46A9-4006-953F-CA9FC5299D5A}" type="pres">
      <dgm:prSet presAssocID="{CB66EBD2-C009-4BB4-A623-4387CAFC894D}" presName="hierChild4" presStyleCnt="0"/>
      <dgm:spPr/>
    </dgm:pt>
    <dgm:pt modelId="{FC4C54A4-3161-4527-8C78-6A1805DD6C94}" type="pres">
      <dgm:prSet presAssocID="{CB66EBD2-C009-4BB4-A623-4387CAFC894D}" presName="hierChild5" presStyleCnt="0"/>
      <dgm:spPr/>
    </dgm:pt>
    <dgm:pt modelId="{544A272B-81A0-47B1-9B69-02EC34CBBC2D}" type="pres">
      <dgm:prSet presAssocID="{8D6ECFA6-78D1-4EF9-874B-FF7E53E1C70C}" presName="hierChild5" presStyleCnt="0"/>
      <dgm:spPr/>
    </dgm:pt>
    <dgm:pt modelId="{8A91C6D3-5D05-4AF6-A7C1-609B8F4F59BB}" type="pres">
      <dgm:prSet presAssocID="{5325D7B9-D3EC-4428-9642-41E0513A71DF}" presName="hierChild3" presStyleCnt="0"/>
      <dgm:spPr/>
    </dgm:pt>
  </dgm:ptLst>
  <dgm:cxnLst>
    <dgm:cxn modelId="{0063280C-41D6-4498-BBEE-6367C2ED727E}" type="presOf" srcId="{DDB04E66-027C-482A-A73F-704FB773655A}" destId="{EE55741C-9BD4-45CC-9043-EB4816BC28A1}" srcOrd="1" destOrd="0" presId="urn:microsoft.com/office/officeart/2005/8/layout/orgChart1"/>
    <dgm:cxn modelId="{70AD2712-7D32-4A86-96C2-DE002482CA17}" type="presOf" srcId="{5C012F33-4BD9-41B8-8E2A-3C795CD151C1}" destId="{93EEA44D-94DF-4B86-9E35-0A97BF6D0625}" srcOrd="1" destOrd="0" presId="urn:microsoft.com/office/officeart/2005/8/layout/orgChart1"/>
    <dgm:cxn modelId="{7F109814-BCAB-4C6D-9230-A50E1798EBC9}" srcId="{2A73215F-80F1-421B-9FEF-A28E335A1CCF}" destId="{5C012F33-4BD9-41B8-8E2A-3C795CD151C1}" srcOrd="0" destOrd="0" parTransId="{8B8422EA-6833-4BE5-BBFC-4D4392B4F687}" sibTransId="{F5495BA8-FC57-43AE-839B-AC02F3B138BB}"/>
    <dgm:cxn modelId="{68F1CF16-7425-48CF-A977-924346A34FC3}" srcId="{5325D7B9-D3EC-4428-9642-41E0513A71DF}" destId="{DDB04E66-027C-482A-A73F-704FB773655A}" srcOrd="3" destOrd="0" parTransId="{65D41EA0-C83E-4871-A1E4-16A66BBBEDB7}" sibTransId="{31C01867-4139-48BF-8DB4-B8BBEF70382B}"/>
    <dgm:cxn modelId="{40803A19-012B-4CCA-A3A3-F0B8CBC40ECC}" srcId="{5325D7B9-D3EC-4428-9642-41E0513A71DF}" destId="{8D6ECFA6-78D1-4EF9-874B-FF7E53E1C70C}" srcOrd="4" destOrd="0" parTransId="{DCA01C42-A142-4A9C-84D3-5318B120C07F}" sibTransId="{5EB2B5FB-8AA5-4D77-A2ED-0299F4105FFC}"/>
    <dgm:cxn modelId="{339FAC23-D178-41A9-A072-FC033B2CAF0D}" type="presOf" srcId="{427B337B-CE24-462C-B0AF-A21572217D21}" destId="{0D96566E-426F-4EA0-B6A6-5D369285C50E}" srcOrd="0" destOrd="0" presId="urn:microsoft.com/office/officeart/2005/8/layout/orgChart1"/>
    <dgm:cxn modelId="{0F29B924-2D4B-416D-A176-CBF91177A9FF}" type="presOf" srcId="{7F1D051C-0DCA-4ECD-A957-4654C5D82A27}" destId="{713A3B15-1776-428A-911E-C13F525675C7}" srcOrd="1" destOrd="0" presId="urn:microsoft.com/office/officeart/2005/8/layout/orgChart1"/>
    <dgm:cxn modelId="{02F58427-6318-4D9F-B2B9-D2DEAACB985A}" type="presOf" srcId="{CB66EBD2-C009-4BB4-A623-4387CAFC894D}" destId="{76ABDDC3-7F82-46D7-B6A2-A5D3E4E3F3C7}" srcOrd="1" destOrd="0" presId="urn:microsoft.com/office/officeart/2005/8/layout/orgChart1"/>
    <dgm:cxn modelId="{5C7AFF2A-9C65-443A-8928-689651B781A8}" type="presOf" srcId="{8D6ECFA6-78D1-4EF9-874B-FF7E53E1C70C}" destId="{3DDF8516-2847-4AD7-9C83-E1B827F754FB}" srcOrd="0" destOrd="0" presId="urn:microsoft.com/office/officeart/2005/8/layout/orgChart1"/>
    <dgm:cxn modelId="{008CA231-E38F-4110-9CA5-F9CBE69875BE}" type="presOf" srcId="{291833DC-4804-417B-8417-6B717A91E37F}" destId="{B4594E1C-9BEB-4EB6-959C-DB3F810A75EE}" srcOrd="0" destOrd="0" presId="urn:microsoft.com/office/officeart/2005/8/layout/orgChart1"/>
    <dgm:cxn modelId="{C9270733-C1C1-482B-B073-BF1AE2094B03}" type="presOf" srcId="{2A73215F-80F1-421B-9FEF-A28E335A1CCF}" destId="{08152A20-3D5C-44D4-B5AE-3295A8F5506D}" srcOrd="0" destOrd="0" presId="urn:microsoft.com/office/officeart/2005/8/layout/orgChart1"/>
    <dgm:cxn modelId="{CF77E238-C485-4CF6-97D1-614B87AFA31B}" type="presOf" srcId="{04DC1DEB-B672-4A6C-941A-FC9C6F10F6A3}" destId="{41DF3312-96E0-43CC-8C1F-A11EB40A7A89}" srcOrd="0" destOrd="0" presId="urn:microsoft.com/office/officeart/2005/8/layout/orgChart1"/>
    <dgm:cxn modelId="{C37A073C-5304-4A97-81C7-B572398600F8}" type="presOf" srcId="{D0771C30-E9CE-47BD-A475-AC670A1E0CFD}" destId="{C1F6E134-63B5-4007-96EA-F1B9DC3B18C5}" srcOrd="0" destOrd="0" presId="urn:microsoft.com/office/officeart/2005/8/layout/orgChart1"/>
    <dgm:cxn modelId="{0F0B9C40-8026-45A3-B0EE-C19D2C7C85E4}" type="presOf" srcId="{9AD573D2-0A0C-4D5E-8190-BA97C8624A80}" destId="{518B1195-6652-4A66-AD2C-352166D0BA80}" srcOrd="0" destOrd="0" presId="urn:microsoft.com/office/officeart/2005/8/layout/orgChart1"/>
    <dgm:cxn modelId="{C113855B-A20E-4253-8886-8E1E448183C7}" type="presOf" srcId="{6774619F-E0FF-4D68-ACD9-4E59389B1E6F}" destId="{0EAC3C1B-DE6D-4929-9E8A-56F04556DECA}" srcOrd="0" destOrd="0" presId="urn:microsoft.com/office/officeart/2005/8/layout/orgChart1"/>
    <dgm:cxn modelId="{4B0E9042-0A4B-44EF-94D0-9BEA9CFF5B30}" type="presOf" srcId="{F12772C8-D3EE-4070-B6F6-E9E1C09D1C30}" destId="{BD0501BD-CA80-4D14-9C48-8FAE0EB4BD5C}" srcOrd="0" destOrd="0" presId="urn:microsoft.com/office/officeart/2005/8/layout/orgChart1"/>
    <dgm:cxn modelId="{F5CAC151-61C1-47BB-BD4A-A5C9006C9F96}" type="presOf" srcId="{7F1D051C-0DCA-4ECD-A957-4654C5D82A27}" destId="{5D8414FE-3DDB-4BE0-A409-785874981A06}" srcOrd="0" destOrd="0" presId="urn:microsoft.com/office/officeart/2005/8/layout/orgChart1"/>
    <dgm:cxn modelId="{4CCDFB51-3F1F-421B-BAF0-3998323290AE}" type="presOf" srcId="{DDB04E66-027C-482A-A73F-704FB773655A}" destId="{E62C6FE6-51F2-40AC-8078-71AE519D8A2C}" srcOrd="0" destOrd="0" presId="urn:microsoft.com/office/officeart/2005/8/layout/orgChart1"/>
    <dgm:cxn modelId="{23F4A872-F3AC-4C96-8EEA-DC5EA720BD62}" type="presOf" srcId="{3167784D-A9E0-4B6F-A770-1C01DB2C5743}" destId="{0BA3885F-E6CD-4B1E-8D9D-E7F7882EFB36}" srcOrd="0" destOrd="0" presId="urn:microsoft.com/office/officeart/2005/8/layout/orgChart1"/>
    <dgm:cxn modelId="{AE219056-5C86-4B8B-896F-B5EB3999F85F}" type="presOf" srcId="{D0771C30-E9CE-47BD-A475-AC670A1E0CFD}" destId="{23CB44C5-0B19-4656-8142-C44F1A1E55B5}" srcOrd="1" destOrd="0" presId="urn:microsoft.com/office/officeart/2005/8/layout/orgChart1"/>
    <dgm:cxn modelId="{778F9676-ED31-4D02-BCC8-E73D5AA9F82D}" type="presOf" srcId="{CB66EBD2-C009-4BB4-A623-4387CAFC894D}" destId="{F98F1061-6F7A-47F6-BB71-2C2A29CA220C}" srcOrd="0" destOrd="0" presId="urn:microsoft.com/office/officeart/2005/8/layout/orgChart1"/>
    <dgm:cxn modelId="{D683F280-1B46-4FDD-AF45-3F183C991E43}" type="presOf" srcId="{9AD573D2-0A0C-4D5E-8190-BA97C8624A80}" destId="{D451D45C-F5E6-421E-86B5-4AEBE4DE1B94}" srcOrd="1" destOrd="0" presId="urn:microsoft.com/office/officeart/2005/8/layout/orgChart1"/>
    <dgm:cxn modelId="{74F32E84-17D0-4170-81F0-34ED76776EA1}" srcId="{D0771C30-E9CE-47BD-A475-AC670A1E0CFD}" destId="{9AD573D2-0A0C-4D5E-8190-BA97C8624A80}" srcOrd="0" destOrd="0" parTransId="{8B1D1E70-6744-4176-8EAF-4F4A4C7552C5}" sibTransId="{0DAAC32B-50D8-418E-B0F7-A72458373ACD}"/>
    <dgm:cxn modelId="{320A3D86-360E-408A-8D0E-8604984B5523}" srcId="{5325D7B9-D3EC-4428-9642-41E0513A71DF}" destId="{D0771C30-E9CE-47BD-A475-AC670A1E0CFD}" srcOrd="2" destOrd="0" parTransId="{3167784D-A9E0-4B6F-A770-1C01DB2C5743}" sibTransId="{26A79B56-5CBB-490A-BFA2-4CD179AC7974}"/>
    <dgm:cxn modelId="{61675C89-A3A3-44D8-B631-A492FB4B28C8}" srcId="{8D6ECFA6-78D1-4EF9-874B-FF7E53E1C70C}" destId="{CB66EBD2-C009-4BB4-A623-4387CAFC894D}" srcOrd="0" destOrd="0" parTransId="{0B626890-BEED-4B4C-8E06-8D3496C7CA3A}" sibTransId="{7B98A8A0-0BCB-45F2-97FB-24C737E78204}"/>
    <dgm:cxn modelId="{FBE72B8A-8A8E-4EDD-B2EF-2FA6D7983785}" type="presOf" srcId="{2A73215F-80F1-421B-9FEF-A28E335A1CCF}" destId="{88FF1F5D-F18D-4BB2-A51C-1A9BF07B84B2}" srcOrd="1" destOrd="0" presId="urn:microsoft.com/office/officeart/2005/8/layout/orgChart1"/>
    <dgm:cxn modelId="{880D5395-CE4D-49CA-87EA-37E1EBA03286}" type="presOf" srcId="{5C012F33-4BD9-41B8-8E2A-3C795CD151C1}" destId="{D3A568CE-6818-4899-8590-661559822844}" srcOrd="0" destOrd="0" presId="urn:microsoft.com/office/officeart/2005/8/layout/orgChart1"/>
    <dgm:cxn modelId="{08A2329B-2830-4716-9A68-53F21E5C29A9}" srcId="{DDB04E66-027C-482A-A73F-704FB773655A}" destId="{7F1D051C-0DCA-4ECD-A957-4654C5D82A27}" srcOrd="0" destOrd="0" parTransId="{66300235-76F1-4F72-A5EC-610FD5E50F3A}" sibTransId="{0D75EFCF-779F-4A9F-A002-FF714A7D951E}"/>
    <dgm:cxn modelId="{6CE7DC9F-D42A-4933-90E1-ABCBE2300CBC}" type="presOf" srcId="{DCA01C42-A142-4A9C-84D3-5318B120C07F}" destId="{8CF1F0DC-943C-4181-AB1C-C4D6D2025AA7}" srcOrd="0" destOrd="0" presId="urn:microsoft.com/office/officeart/2005/8/layout/orgChart1"/>
    <dgm:cxn modelId="{5C6F8AA1-F498-4EC9-828D-0E633C0E88B3}" type="presOf" srcId="{0B626890-BEED-4B4C-8E06-8D3496C7CA3A}" destId="{055280ED-7EFD-4CCB-BA19-C7CEBD518853}" srcOrd="0" destOrd="0" presId="urn:microsoft.com/office/officeart/2005/8/layout/orgChart1"/>
    <dgm:cxn modelId="{52011BB0-B8CE-4CA1-8BC4-5761CB44C797}" type="presOf" srcId="{8D6ECFA6-78D1-4EF9-874B-FF7E53E1C70C}" destId="{4EAB8E24-B31F-4FC0-9296-72A2DE3D6823}" srcOrd="1" destOrd="0" presId="urn:microsoft.com/office/officeart/2005/8/layout/orgChart1"/>
    <dgm:cxn modelId="{A38A39B1-4D67-434B-A942-552A0705753F}" srcId="{291833DC-4804-417B-8417-6B717A91E37F}" destId="{04DC1DEB-B672-4A6C-941A-FC9C6F10F6A3}" srcOrd="0" destOrd="0" parTransId="{F12772C8-D3EE-4070-B6F6-E9E1C09D1C30}" sibTransId="{6C7CF9B3-41E5-491C-98A6-A1E4ECD00582}"/>
    <dgm:cxn modelId="{430E07B2-366C-4794-8D35-CA6C55B4D646}" type="presOf" srcId="{8B1D1E70-6744-4176-8EAF-4F4A4C7552C5}" destId="{3AD8C9D9-9DE4-462E-B902-7A4E0E3A8684}" srcOrd="0" destOrd="0" presId="urn:microsoft.com/office/officeart/2005/8/layout/orgChart1"/>
    <dgm:cxn modelId="{D00D56B3-8A45-4468-8FC1-6A7CED4CE665}" type="presOf" srcId="{5325D7B9-D3EC-4428-9642-41E0513A71DF}" destId="{33320721-EA1B-4788-AC8D-5CF117A5FCC6}" srcOrd="0" destOrd="0" presId="urn:microsoft.com/office/officeart/2005/8/layout/orgChart1"/>
    <dgm:cxn modelId="{758361BE-5F9D-4DCD-9D2B-F8B45BDD967E}" srcId="{5325D7B9-D3EC-4428-9642-41E0513A71DF}" destId="{291833DC-4804-417B-8417-6B717A91E37F}" srcOrd="0" destOrd="0" parTransId="{427B337B-CE24-462C-B0AF-A21572217D21}" sibTransId="{6031B740-4093-4186-A5F7-D773F06F7963}"/>
    <dgm:cxn modelId="{AF0DACBE-9A14-4582-8F59-E4303289EB4C}" type="presOf" srcId="{291833DC-4804-417B-8417-6B717A91E37F}" destId="{47E5A443-B697-4875-9482-2B5E4D152956}" srcOrd="1" destOrd="0" presId="urn:microsoft.com/office/officeart/2005/8/layout/orgChart1"/>
    <dgm:cxn modelId="{4232E2BF-68F0-475A-9C57-9D23A60C8E33}" type="presOf" srcId="{5325D7B9-D3EC-4428-9642-41E0513A71DF}" destId="{0ADC4E61-FE68-4C27-A469-E385528E3D20}" srcOrd="1" destOrd="0" presId="urn:microsoft.com/office/officeart/2005/8/layout/orgChart1"/>
    <dgm:cxn modelId="{E26674C2-5A37-480C-8053-9449F2690EDD}" srcId="{5325D7B9-D3EC-4428-9642-41E0513A71DF}" destId="{2A73215F-80F1-421B-9FEF-A28E335A1CCF}" srcOrd="1" destOrd="0" parTransId="{31FD998C-A82A-4863-B0FC-821123B24FF6}" sibTransId="{70A7C02D-56B1-4D67-B4AA-DB48993C4DCC}"/>
    <dgm:cxn modelId="{F73181D5-58BE-4DC7-83EE-922C7C68B6AC}" type="presOf" srcId="{04DC1DEB-B672-4A6C-941A-FC9C6F10F6A3}" destId="{D5B3597F-2783-45D3-8701-272B2B7FDCB9}" srcOrd="1" destOrd="0" presId="urn:microsoft.com/office/officeart/2005/8/layout/orgChart1"/>
    <dgm:cxn modelId="{5284EAD8-D1A3-47A1-B8A8-CA0406083C70}" type="presOf" srcId="{65D41EA0-C83E-4871-A1E4-16A66BBBEDB7}" destId="{3A24364A-8ACE-4E73-B978-38B269A9C9A0}" srcOrd="0" destOrd="0" presId="urn:microsoft.com/office/officeart/2005/8/layout/orgChart1"/>
    <dgm:cxn modelId="{110B4EDE-2283-4000-8749-691E6C6E1386}" type="presOf" srcId="{66300235-76F1-4F72-A5EC-610FD5E50F3A}" destId="{F0C94AED-7BAE-4939-9921-1B2F716B665D}" srcOrd="0" destOrd="0" presId="urn:microsoft.com/office/officeart/2005/8/layout/orgChart1"/>
    <dgm:cxn modelId="{B84653EB-2C55-4A4F-A370-ACB7C598749B}" type="presOf" srcId="{8B8422EA-6833-4BE5-BBFC-4D4392B4F687}" destId="{A795849E-1417-4291-AC00-1039AD4998D6}" srcOrd="0" destOrd="0" presId="urn:microsoft.com/office/officeart/2005/8/layout/orgChart1"/>
    <dgm:cxn modelId="{7E6685ED-143D-4E78-A7C6-F40AA9051B25}" srcId="{6774619F-E0FF-4D68-ACD9-4E59389B1E6F}" destId="{5325D7B9-D3EC-4428-9642-41E0513A71DF}" srcOrd="0" destOrd="0" parTransId="{8465D6AB-70CF-4544-9C45-D13CADE30085}" sibTransId="{433EEC49-C995-4FAE-9271-2790F44CE87E}"/>
    <dgm:cxn modelId="{62E361FD-EA97-4FEC-B5C3-C216DFCBDEAB}" type="presOf" srcId="{31FD998C-A82A-4863-B0FC-821123B24FF6}" destId="{CFD5D9F9-83A8-4BE6-A178-C0FB834E73DD}" srcOrd="0" destOrd="0" presId="urn:microsoft.com/office/officeart/2005/8/layout/orgChart1"/>
    <dgm:cxn modelId="{65DC6169-2A37-43DE-B4BC-A8E5ABF33FAA}" type="presParOf" srcId="{0EAC3C1B-DE6D-4929-9E8A-56F04556DECA}" destId="{65696FC1-5B2E-421B-BB1B-FF732E80242C}" srcOrd="0" destOrd="0" presId="urn:microsoft.com/office/officeart/2005/8/layout/orgChart1"/>
    <dgm:cxn modelId="{94E4A389-0955-4C1B-AAF5-3251CC9243C6}" type="presParOf" srcId="{65696FC1-5B2E-421B-BB1B-FF732E80242C}" destId="{7163A46E-FA15-43BF-96A5-1FE693A16214}" srcOrd="0" destOrd="0" presId="urn:microsoft.com/office/officeart/2005/8/layout/orgChart1"/>
    <dgm:cxn modelId="{786717F4-178B-442A-A247-984EFD699F60}" type="presParOf" srcId="{7163A46E-FA15-43BF-96A5-1FE693A16214}" destId="{33320721-EA1B-4788-AC8D-5CF117A5FCC6}" srcOrd="0" destOrd="0" presId="urn:microsoft.com/office/officeart/2005/8/layout/orgChart1"/>
    <dgm:cxn modelId="{B5EF852D-F437-404A-9AA8-3E2D666771A7}" type="presParOf" srcId="{7163A46E-FA15-43BF-96A5-1FE693A16214}" destId="{0ADC4E61-FE68-4C27-A469-E385528E3D20}" srcOrd="1" destOrd="0" presId="urn:microsoft.com/office/officeart/2005/8/layout/orgChart1"/>
    <dgm:cxn modelId="{343E2E34-ACF0-42AA-89F0-7647583D40E3}" type="presParOf" srcId="{65696FC1-5B2E-421B-BB1B-FF732E80242C}" destId="{DAE36E77-F6C2-43B1-820B-98D2109E7307}" srcOrd="1" destOrd="0" presId="urn:microsoft.com/office/officeart/2005/8/layout/orgChart1"/>
    <dgm:cxn modelId="{CA002449-20BE-44EC-9070-A14728168FCE}" type="presParOf" srcId="{DAE36E77-F6C2-43B1-820B-98D2109E7307}" destId="{0D96566E-426F-4EA0-B6A6-5D369285C50E}" srcOrd="0" destOrd="0" presId="urn:microsoft.com/office/officeart/2005/8/layout/orgChart1"/>
    <dgm:cxn modelId="{A69560B6-BC06-43AF-BE04-D3DE3A74D8C5}" type="presParOf" srcId="{DAE36E77-F6C2-43B1-820B-98D2109E7307}" destId="{7CD78714-792B-4A09-86F0-6B4CF28991BE}" srcOrd="1" destOrd="0" presId="urn:microsoft.com/office/officeart/2005/8/layout/orgChart1"/>
    <dgm:cxn modelId="{1C3B66BA-894C-4CA9-A8FD-1F96E06D84F0}" type="presParOf" srcId="{7CD78714-792B-4A09-86F0-6B4CF28991BE}" destId="{6A7EB9F7-C435-4744-9DF2-47438E4A7564}" srcOrd="0" destOrd="0" presId="urn:microsoft.com/office/officeart/2005/8/layout/orgChart1"/>
    <dgm:cxn modelId="{1C6D0F55-E484-4454-9D07-CEACD9882AB9}" type="presParOf" srcId="{6A7EB9F7-C435-4744-9DF2-47438E4A7564}" destId="{B4594E1C-9BEB-4EB6-959C-DB3F810A75EE}" srcOrd="0" destOrd="0" presId="urn:microsoft.com/office/officeart/2005/8/layout/orgChart1"/>
    <dgm:cxn modelId="{095B4D72-FCE6-44A5-B487-B9D303839003}" type="presParOf" srcId="{6A7EB9F7-C435-4744-9DF2-47438E4A7564}" destId="{47E5A443-B697-4875-9482-2B5E4D152956}" srcOrd="1" destOrd="0" presId="urn:microsoft.com/office/officeart/2005/8/layout/orgChart1"/>
    <dgm:cxn modelId="{E6702A59-4BE6-42EC-8492-976C43D20744}" type="presParOf" srcId="{7CD78714-792B-4A09-86F0-6B4CF28991BE}" destId="{E1A0101A-EBD8-4F2F-9107-17E3FDDEB8E9}" srcOrd="1" destOrd="0" presId="urn:microsoft.com/office/officeart/2005/8/layout/orgChart1"/>
    <dgm:cxn modelId="{708AD5DC-C968-48A6-9ED5-F90ABC7C6532}" type="presParOf" srcId="{E1A0101A-EBD8-4F2F-9107-17E3FDDEB8E9}" destId="{BD0501BD-CA80-4D14-9C48-8FAE0EB4BD5C}" srcOrd="0" destOrd="0" presId="urn:microsoft.com/office/officeart/2005/8/layout/orgChart1"/>
    <dgm:cxn modelId="{1AD6911F-4FEC-4090-9EA3-9BA6E0BF3554}" type="presParOf" srcId="{E1A0101A-EBD8-4F2F-9107-17E3FDDEB8E9}" destId="{434307C1-58BA-49AF-BD22-F6ABDE55485E}" srcOrd="1" destOrd="0" presId="urn:microsoft.com/office/officeart/2005/8/layout/orgChart1"/>
    <dgm:cxn modelId="{643193CC-4315-4B04-A417-C8C64E79B1CB}" type="presParOf" srcId="{434307C1-58BA-49AF-BD22-F6ABDE55485E}" destId="{BBAAF336-22CA-46BE-B8A6-CF8AC3B90BBD}" srcOrd="0" destOrd="0" presId="urn:microsoft.com/office/officeart/2005/8/layout/orgChart1"/>
    <dgm:cxn modelId="{74B5018D-7933-4919-A3AA-A0477D1C70FE}" type="presParOf" srcId="{BBAAF336-22CA-46BE-B8A6-CF8AC3B90BBD}" destId="{41DF3312-96E0-43CC-8C1F-A11EB40A7A89}" srcOrd="0" destOrd="0" presId="urn:microsoft.com/office/officeart/2005/8/layout/orgChart1"/>
    <dgm:cxn modelId="{FE1EB55F-4D5D-4465-9B13-9A220173E0FC}" type="presParOf" srcId="{BBAAF336-22CA-46BE-B8A6-CF8AC3B90BBD}" destId="{D5B3597F-2783-45D3-8701-272B2B7FDCB9}" srcOrd="1" destOrd="0" presId="urn:microsoft.com/office/officeart/2005/8/layout/orgChart1"/>
    <dgm:cxn modelId="{FF5C18B6-4992-4DD4-A779-2C9D13718B2F}" type="presParOf" srcId="{434307C1-58BA-49AF-BD22-F6ABDE55485E}" destId="{39B34265-E4EC-4241-B94B-DB826E40B615}" srcOrd="1" destOrd="0" presId="urn:microsoft.com/office/officeart/2005/8/layout/orgChart1"/>
    <dgm:cxn modelId="{8A8AA0E5-ACCC-4F20-BDDD-13394FCADE14}" type="presParOf" srcId="{434307C1-58BA-49AF-BD22-F6ABDE55485E}" destId="{E88EA8A8-71F3-42B3-9C08-C8800360CA44}" srcOrd="2" destOrd="0" presId="urn:microsoft.com/office/officeart/2005/8/layout/orgChart1"/>
    <dgm:cxn modelId="{D7060565-9DE6-437E-9E2D-08E3A723802C}" type="presParOf" srcId="{7CD78714-792B-4A09-86F0-6B4CF28991BE}" destId="{C4E6D1E8-9521-46F4-97F8-64A1F24F8621}" srcOrd="2" destOrd="0" presId="urn:microsoft.com/office/officeart/2005/8/layout/orgChart1"/>
    <dgm:cxn modelId="{284310F4-6D07-43A8-9676-9F45826F0402}" type="presParOf" srcId="{DAE36E77-F6C2-43B1-820B-98D2109E7307}" destId="{CFD5D9F9-83A8-4BE6-A178-C0FB834E73DD}" srcOrd="2" destOrd="0" presId="urn:microsoft.com/office/officeart/2005/8/layout/orgChart1"/>
    <dgm:cxn modelId="{C43213ED-EC38-479C-9EA6-7D982BCFD117}" type="presParOf" srcId="{DAE36E77-F6C2-43B1-820B-98D2109E7307}" destId="{1D4AABA5-B735-43D7-9E7A-EBE49C64684D}" srcOrd="3" destOrd="0" presId="urn:microsoft.com/office/officeart/2005/8/layout/orgChart1"/>
    <dgm:cxn modelId="{AB71DE79-84C4-4275-A8E8-7ED22D0F4D68}" type="presParOf" srcId="{1D4AABA5-B735-43D7-9E7A-EBE49C64684D}" destId="{16B5A2C5-FB9F-4EC0-9EAE-3A0CFF758FE3}" srcOrd="0" destOrd="0" presId="urn:microsoft.com/office/officeart/2005/8/layout/orgChart1"/>
    <dgm:cxn modelId="{3CE1633B-9DEC-4FF9-AEBA-5BC3FBFC409C}" type="presParOf" srcId="{16B5A2C5-FB9F-4EC0-9EAE-3A0CFF758FE3}" destId="{08152A20-3D5C-44D4-B5AE-3295A8F5506D}" srcOrd="0" destOrd="0" presId="urn:microsoft.com/office/officeart/2005/8/layout/orgChart1"/>
    <dgm:cxn modelId="{8F861B80-56BD-4C8B-AE1B-73C9AB856EB3}" type="presParOf" srcId="{16B5A2C5-FB9F-4EC0-9EAE-3A0CFF758FE3}" destId="{88FF1F5D-F18D-4BB2-A51C-1A9BF07B84B2}" srcOrd="1" destOrd="0" presId="urn:microsoft.com/office/officeart/2005/8/layout/orgChart1"/>
    <dgm:cxn modelId="{026F71C9-3291-44D0-9B33-9FE8AC14D004}" type="presParOf" srcId="{1D4AABA5-B735-43D7-9E7A-EBE49C64684D}" destId="{C14B8EAF-2195-4A4A-8E1A-733658E5B977}" srcOrd="1" destOrd="0" presId="urn:microsoft.com/office/officeart/2005/8/layout/orgChart1"/>
    <dgm:cxn modelId="{1A8301B3-EE31-4658-896B-7138CCA86248}" type="presParOf" srcId="{C14B8EAF-2195-4A4A-8E1A-733658E5B977}" destId="{A795849E-1417-4291-AC00-1039AD4998D6}" srcOrd="0" destOrd="0" presId="urn:microsoft.com/office/officeart/2005/8/layout/orgChart1"/>
    <dgm:cxn modelId="{D240BE7F-818D-4F0F-9614-670368C6DC3E}" type="presParOf" srcId="{C14B8EAF-2195-4A4A-8E1A-733658E5B977}" destId="{78F13AAC-B8D6-4B1E-A9D5-0EC6B9FF421A}" srcOrd="1" destOrd="0" presId="urn:microsoft.com/office/officeart/2005/8/layout/orgChart1"/>
    <dgm:cxn modelId="{39CDCBEE-3272-46C2-8F5F-56D73820E594}" type="presParOf" srcId="{78F13AAC-B8D6-4B1E-A9D5-0EC6B9FF421A}" destId="{F4A674EB-950E-4B54-9FEE-0F49028F8E1D}" srcOrd="0" destOrd="0" presId="urn:microsoft.com/office/officeart/2005/8/layout/orgChart1"/>
    <dgm:cxn modelId="{E28CC3C1-A44C-4BBD-82CE-B9F1570FD2B7}" type="presParOf" srcId="{F4A674EB-950E-4B54-9FEE-0F49028F8E1D}" destId="{D3A568CE-6818-4899-8590-661559822844}" srcOrd="0" destOrd="0" presId="urn:microsoft.com/office/officeart/2005/8/layout/orgChart1"/>
    <dgm:cxn modelId="{5DE10987-8B7E-4ED9-9802-AAF4AD6B9F29}" type="presParOf" srcId="{F4A674EB-950E-4B54-9FEE-0F49028F8E1D}" destId="{93EEA44D-94DF-4B86-9E35-0A97BF6D0625}" srcOrd="1" destOrd="0" presId="urn:microsoft.com/office/officeart/2005/8/layout/orgChart1"/>
    <dgm:cxn modelId="{593DDA53-B58B-4E64-A647-26DCAA619554}" type="presParOf" srcId="{78F13AAC-B8D6-4B1E-A9D5-0EC6B9FF421A}" destId="{4612811B-E782-40BE-B46A-05EAC9027C99}" srcOrd="1" destOrd="0" presId="urn:microsoft.com/office/officeart/2005/8/layout/orgChart1"/>
    <dgm:cxn modelId="{4A9FCF7E-13B6-4E93-A4E2-662AC1074E30}" type="presParOf" srcId="{78F13AAC-B8D6-4B1E-A9D5-0EC6B9FF421A}" destId="{E4A91DED-247E-4B68-9FFA-8946059F9EC6}" srcOrd="2" destOrd="0" presId="urn:microsoft.com/office/officeart/2005/8/layout/orgChart1"/>
    <dgm:cxn modelId="{8BADBC9F-3D07-41D6-A566-76942ECBEBED}" type="presParOf" srcId="{1D4AABA5-B735-43D7-9E7A-EBE49C64684D}" destId="{E008EADE-F157-4F94-8C68-FF6EC9BDE989}" srcOrd="2" destOrd="0" presId="urn:microsoft.com/office/officeart/2005/8/layout/orgChart1"/>
    <dgm:cxn modelId="{74CC03E7-E890-43EC-A626-C36C94AA22AE}" type="presParOf" srcId="{DAE36E77-F6C2-43B1-820B-98D2109E7307}" destId="{0BA3885F-E6CD-4B1E-8D9D-E7F7882EFB36}" srcOrd="4" destOrd="0" presId="urn:microsoft.com/office/officeart/2005/8/layout/orgChart1"/>
    <dgm:cxn modelId="{FA2DCBE2-ED74-4652-8DFE-852EEBF4B2DF}" type="presParOf" srcId="{DAE36E77-F6C2-43B1-820B-98D2109E7307}" destId="{8364B4F6-EA8B-4D54-A36F-C6516B3E3054}" srcOrd="5" destOrd="0" presId="urn:microsoft.com/office/officeart/2005/8/layout/orgChart1"/>
    <dgm:cxn modelId="{6C794947-CC90-4C78-B3CC-59E16A67184A}" type="presParOf" srcId="{8364B4F6-EA8B-4D54-A36F-C6516B3E3054}" destId="{29000967-8881-49F6-BBF8-9D406554E7B2}" srcOrd="0" destOrd="0" presId="urn:microsoft.com/office/officeart/2005/8/layout/orgChart1"/>
    <dgm:cxn modelId="{6CAD6BE1-1AEC-4B96-8E29-81E0C1CF838A}" type="presParOf" srcId="{29000967-8881-49F6-BBF8-9D406554E7B2}" destId="{C1F6E134-63B5-4007-96EA-F1B9DC3B18C5}" srcOrd="0" destOrd="0" presId="urn:microsoft.com/office/officeart/2005/8/layout/orgChart1"/>
    <dgm:cxn modelId="{EB38E1BC-207B-497C-84F3-11A2CF092874}" type="presParOf" srcId="{29000967-8881-49F6-BBF8-9D406554E7B2}" destId="{23CB44C5-0B19-4656-8142-C44F1A1E55B5}" srcOrd="1" destOrd="0" presId="urn:microsoft.com/office/officeart/2005/8/layout/orgChart1"/>
    <dgm:cxn modelId="{89BDEC94-C1B6-4825-9C2A-E5C08314B538}" type="presParOf" srcId="{8364B4F6-EA8B-4D54-A36F-C6516B3E3054}" destId="{ABDAEE0A-E5F9-4337-9CC6-6DE14AB94F06}" srcOrd="1" destOrd="0" presId="urn:microsoft.com/office/officeart/2005/8/layout/orgChart1"/>
    <dgm:cxn modelId="{BECA0E46-3BF7-41E7-8825-2D853C1A3885}" type="presParOf" srcId="{ABDAEE0A-E5F9-4337-9CC6-6DE14AB94F06}" destId="{3AD8C9D9-9DE4-462E-B902-7A4E0E3A8684}" srcOrd="0" destOrd="0" presId="urn:microsoft.com/office/officeart/2005/8/layout/orgChart1"/>
    <dgm:cxn modelId="{825D03DF-A5D0-4B89-9458-FEC6ECFF67BF}" type="presParOf" srcId="{ABDAEE0A-E5F9-4337-9CC6-6DE14AB94F06}" destId="{64EC8903-4FE4-4033-BD13-45B57F7FA730}" srcOrd="1" destOrd="0" presId="urn:microsoft.com/office/officeart/2005/8/layout/orgChart1"/>
    <dgm:cxn modelId="{AF5A2D2F-516A-447F-AB91-7347577B83A7}" type="presParOf" srcId="{64EC8903-4FE4-4033-BD13-45B57F7FA730}" destId="{E108BD36-0FE1-4F88-8246-C6BD7A7FD8CB}" srcOrd="0" destOrd="0" presId="urn:microsoft.com/office/officeart/2005/8/layout/orgChart1"/>
    <dgm:cxn modelId="{3C3CAEAC-ED6C-4A44-8844-F179893BC77B}" type="presParOf" srcId="{E108BD36-0FE1-4F88-8246-C6BD7A7FD8CB}" destId="{518B1195-6652-4A66-AD2C-352166D0BA80}" srcOrd="0" destOrd="0" presId="urn:microsoft.com/office/officeart/2005/8/layout/orgChart1"/>
    <dgm:cxn modelId="{22534BC0-65D6-4801-A731-7367594E24EC}" type="presParOf" srcId="{E108BD36-0FE1-4F88-8246-C6BD7A7FD8CB}" destId="{D451D45C-F5E6-421E-86B5-4AEBE4DE1B94}" srcOrd="1" destOrd="0" presId="urn:microsoft.com/office/officeart/2005/8/layout/orgChart1"/>
    <dgm:cxn modelId="{4D5E072C-C8C3-4052-9292-F625271E87B7}" type="presParOf" srcId="{64EC8903-4FE4-4033-BD13-45B57F7FA730}" destId="{D2A4E768-9502-4DC3-813B-4C6AEAE2B973}" srcOrd="1" destOrd="0" presId="urn:microsoft.com/office/officeart/2005/8/layout/orgChart1"/>
    <dgm:cxn modelId="{8FFA0FB8-FD47-4698-90C0-BA248FEB79C8}" type="presParOf" srcId="{64EC8903-4FE4-4033-BD13-45B57F7FA730}" destId="{F18E3D5C-33B2-4A15-8D4A-5A5FF5A26549}" srcOrd="2" destOrd="0" presId="urn:microsoft.com/office/officeart/2005/8/layout/orgChart1"/>
    <dgm:cxn modelId="{424A3077-AA93-4BA3-AA82-B721CEF75F10}" type="presParOf" srcId="{8364B4F6-EA8B-4D54-A36F-C6516B3E3054}" destId="{F15985BB-03D7-4D0F-AC1F-B84DE581F7CC}" srcOrd="2" destOrd="0" presId="urn:microsoft.com/office/officeart/2005/8/layout/orgChart1"/>
    <dgm:cxn modelId="{32306280-00CB-4B5A-BB9F-6DF87A2FA28E}" type="presParOf" srcId="{DAE36E77-F6C2-43B1-820B-98D2109E7307}" destId="{3A24364A-8ACE-4E73-B978-38B269A9C9A0}" srcOrd="6" destOrd="0" presId="urn:microsoft.com/office/officeart/2005/8/layout/orgChart1"/>
    <dgm:cxn modelId="{C907F324-B503-4CDA-9660-8FFA7CD86FA0}" type="presParOf" srcId="{DAE36E77-F6C2-43B1-820B-98D2109E7307}" destId="{91A447B5-EC7A-48DB-AA94-48324F22A3F6}" srcOrd="7" destOrd="0" presId="urn:microsoft.com/office/officeart/2005/8/layout/orgChart1"/>
    <dgm:cxn modelId="{EEE0164C-3570-43D2-A555-9F078F37BAD9}" type="presParOf" srcId="{91A447B5-EC7A-48DB-AA94-48324F22A3F6}" destId="{3C4BC048-6EA2-453D-B597-79190E42F937}" srcOrd="0" destOrd="0" presId="urn:microsoft.com/office/officeart/2005/8/layout/orgChart1"/>
    <dgm:cxn modelId="{185BCC14-4DC4-43DF-93BB-B78261E3BE61}" type="presParOf" srcId="{3C4BC048-6EA2-453D-B597-79190E42F937}" destId="{E62C6FE6-51F2-40AC-8078-71AE519D8A2C}" srcOrd="0" destOrd="0" presId="urn:microsoft.com/office/officeart/2005/8/layout/orgChart1"/>
    <dgm:cxn modelId="{B370FAAB-2E7F-45A8-B3D3-AF1064A214C6}" type="presParOf" srcId="{3C4BC048-6EA2-453D-B597-79190E42F937}" destId="{EE55741C-9BD4-45CC-9043-EB4816BC28A1}" srcOrd="1" destOrd="0" presId="urn:microsoft.com/office/officeart/2005/8/layout/orgChart1"/>
    <dgm:cxn modelId="{463C0369-C59E-439C-9701-DBA74C680B38}" type="presParOf" srcId="{91A447B5-EC7A-48DB-AA94-48324F22A3F6}" destId="{B86BE63D-FA57-486A-8A92-1F57D4F6732E}" srcOrd="1" destOrd="0" presId="urn:microsoft.com/office/officeart/2005/8/layout/orgChart1"/>
    <dgm:cxn modelId="{9F773D76-6E96-4070-B833-319E0FAFE720}" type="presParOf" srcId="{B86BE63D-FA57-486A-8A92-1F57D4F6732E}" destId="{F0C94AED-7BAE-4939-9921-1B2F716B665D}" srcOrd="0" destOrd="0" presId="urn:microsoft.com/office/officeart/2005/8/layout/orgChart1"/>
    <dgm:cxn modelId="{E20024F3-09A9-4084-B621-C60580EB083B}" type="presParOf" srcId="{B86BE63D-FA57-486A-8A92-1F57D4F6732E}" destId="{4E9F21C9-2293-4A4B-A2A8-F37C8244D83C}" srcOrd="1" destOrd="0" presId="urn:microsoft.com/office/officeart/2005/8/layout/orgChart1"/>
    <dgm:cxn modelId="{4AA4057B-E3E1-45FB-AC40-20BEAE1C524B}" type="presParOf" srcId="{4E9F21C9-2293-4A4B-A2A8-F37C8244D83C}" destId="{30B573A2-B687-48EE-8511-4CFEE897F7CE}" srcOrd="0" destOrd="0" presId="urn:microsoft.com/office/officeart/2005/8/layout/orgChart1"/>
    <dgm:cxn modelId="{39EF1289-B232-4F7A-838D-C097617367E6}" type="presParOf" srcId="{30B573A2-B687-48EE-8511-4CFEE897F7CE}" destId="{5D8414FE-3DDB-4BE0-A409-785874981A06}" srcOrd="0" destOrd="0" presId="urn:microsoft.com/office/officeart/2005/8/layout/orgChart1"/>
    <dgm:cxn modelId="{0F919DF5-730A-4C76-B8C0-69DF4471F04D}" type="presParOf" srcId="{30B573A2-B687-48EE-8511-4CFEE897F7CE}" destId="{713A3B15-1776-428A-911E-C13F525675C7}" srcOrd="1" destOrd="0" presId="urn:microsoft.com/office/officeart/2005/8/layout/orgChart1"/>
    <dgm:cxn modelId="{2B57D410-917F-47B7-9D35-E33E316AB826}" type="presParOf" srcId="{4E9F21C9-2293-4A4B-A2A8-F37C8244D83C}" destId="{21DF4F56-3ACB-4FFF-B520-33745A0C6265}" srcOrd="1" destOrd="0" presId="urn:microsoft.com/office/officeart/2005/8/layout/orgChart1"/>
    <dgm:cxn modelId="{F5BA91DF-0E68-4E14-B4CA-2CF25999D973}" type="presParOf" srcId="{4E9F21C9-2293-4A4B-A2A8-F37C8244D83C}" destId="{3C44B8F1-BF18-422E-8ED6-D75BB9DA4D97}" srcOrd="2" destOrd="0" presId="urn:microsoft.com/office/officeart/2005/8/layout/orgChart1"/>
    <dgm:cxn modelId="{A4F89361-5685-4C36-984C-4136CB211A7B}" type="presParOf" srcId="{91A447B5-EC7A-48DB-AA94-48324F22A3F6}" destId="{2CC5C647-5E91-463A-8F32-01909706FBFC}" srcOrd="2" destOrd="0" presId="urn:microsoft.com/office/officeart/2005/8/layout/orgChart1"/>
    <dgm:cxn modelId="{8144BBDA-6B4A-486A-83DA-317A90AADA5E}" type="presParOf" srcId="{DAE36E77-F6C2-43B1-820B-98D2109E7307}" destId="{8CF1F0DC-943C-4181-AB1C-C4D6D2025AA7}" srcOrd="8" destOrd="0" presId="urn:microsoft.com/office/officeart/2005/8/layout/orgChart1"/>
    <dgm:cxn modelId="{102F8CEA-36DA-4A98-8717-DBEB19F8AC50}" type="presParOf" srcId="{DAE36E77-F6C2-43B1-820B-98D2109E7307}" destId="{284D9B8E-8773-4449-AE3A-4A2AEBF315E2}" srcOrd="9" destOrd="0" presId="urn:microsoft.com/office/officeart/2005/8/layout/orgChart1"/>
    <dgm:cxn modelId="{33A7E8C1-554F-44F7-AC83-AA15FDF8B526}" type="presParOf" srcId="{284D9B8E-8773-4449-AE3A-4A2AEBF315E2}" destId="{6B3BB6D9-A140-461B-96BF-C19D8000A629}" srcOrd="0" destOrd="0" presId="urn:microsoft.com/office/officeart/2005/8/layout/orgChart1"/>
    <dgm:cxn modelId="{898DC7B8-EDEB-4BF9-B224-7967D979E904}" type="presParOf" srcId="{6B3BB6D9-A140-461B-96BF-C19D8000A629}" destId="{3DDF8516-2847-4AD7-9C83-E1B827F754FB}" srcOrd="0" destOrd="0" presId="urn:microsoft.com/office/officeart/2005/8/layout/orgChart1"/>
    <dgm:cxn modelId="{8D5BB946-59CD-41D8-8B35-9375393EF916}" type="presParOf" srcId="{6B3BB6D9-A140-461B-96BF-C19D8000A629}" destId="{4EAB8E24-B31F-4FC0-9296-72A2DE3D6823}" srcOrd="1" destOrd="0" presId="urn:microsoft.com/office/officeart/2005/8/layout/orgChart1"/>
    <dgm:cxn modelId="{59A12424-E54B-4951-AD85-5A7F409D59C2}" type="presParOf" srcId="{284D9B8E-8773-4449-AE3A-4A2AEBF315E2}" destId="{5A894F40-323C-48D0-8B4D-A59AA9695616}" srcOrd="1" destOrd="0" presId="urn:microsoft.com/office/officeart/2005/8/layout/orgChart1"/>
    <dgm:cxn modelId="{AF8E29D4-F2F8-4D34-9AE8-EF8B063EBD68}" type="presParOf" srcId="{5A894F40-323C-48D0-8B4D-A59AA9695616}" destId="{055280ED-7EFD-4CCB-BA19-C7CEBD518853}" srcOrd="0" destOrd="0" presId="urn:microsoft.com/office/officeart/2005/8/layout/orgChart1"/>
    <dgm:cxn modelId="{C12CC189-2B8A-4680-894E-E6752435D3D7}" type="presParOf" srcId="{5A894F40-323C-48D0-8B4D-A59AA9695616}" destId="{20BE3EA4-D28E-4C68-8E3E-26E0C7F46B18}" srcOrd="1" destOrd="0" presId="urn:microsoft.com/office/officeart/2005/8/layout/orgChart1"/>
    <dgm:cxn modelId="{46434A00-394F-4218-828C-112C185E7F23}" type="presParOf" srcId="{20BE3EA4-D28E-4C68-8E3E-26E0C7F46B18}" destId="{E8948354-14E3-464D-A1B6-96E00CB4C981}" srcOrd="0" destOrd="0" presId="urn:microsoft.com/office/officeart/2005/8/layout/orgChart1"/>
    <dgm:cxn modelId="{2B380627-E661-4DCF-9009-08E027BD3106}" type="presParOf" srcId="{E8948354-14E3-464D-A1B6-96E00CB4C981}" destId="{F98F1061-6F7A-47F6-BB71-2C2A29CA220C}" srcOrd="0" destOrd="0" presId="urn:microsoft.com/office/officeart/2005/8/layout/orgChart1"/>
    <dgm:cxn modelId="{A0700BCE-FE36-4A7C-8D98-B4D3BC60BA70}" type="presParOf" srcId="{E8948354-14E3-464D-A1B6-96E00CB4C981}" destId="{76ABDDC3-7F82-46D7-B6A2-A5D3E4E3F3C7}" srcOrd="1" destOrd="0" presId="urn:microsoft.com/office/officeart/2005/8/layout/orgChart1"/>
    <dgm:cxn modelId="{C350DD38-C019-4E28-A855-E1B2CC6D4580}" type="presParOf" srcId="{20BE3EA4-D28E-4C68-8E3E-26E0C7F46B18}" destId="{A728938A-46A9-4006-953F-CA9FC5299D5A}" srcOrd="1" destOrd="0" presId="urn:microsoft.com/office/officeart/2005/8/layout/orgChart1"/>
    <dgm:cxn modelId="{778FD11D-7379-4A71-95C9-6A74C6BFA859}" type="presParOf" srcId="{20BE3EA4-D28E-4C68-8E3E-26E0C7F46B18}" destId="{FC4C54A4-3161-4527-8C78-6A1805DD6C94}" srcOrd="2" destOrd="0" presId="urn:microsoft.com/office/officeart/2005/8/layout/orgChart1"/>
    <dgm:cxn modelId="{6F073458-5102-4411-968E-0B98EA4917F2}" type="presParOf" srcId="{284D9B8E-8773-4449-AE3A-4A2AEBF315E2}" destId="{544A272B-81A0-47B1-9B69-02EC34CBBC2D}" srcOrd="2" destOrd="0" presId="urn:microsoft.com/office/officeart/2005/8/layout/orgChart1"/>
    <dgm:cxn modelId="{4AF82EFE-C56C-4FD1-97CD-9539EC8A208B}" type="presParOf" srcId="{65696FC1-5B2E-421B-BB1B-FF732E80242C}" destId="{8A91C6D3-5D05-4AF6-A7C1-609B8F4F59B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FE515-B3D5-4CCB-A5E0-A166CB423C3A}">
      <dsp:nvSpPr>
        <dsp:cNvPr id="0" name=""/>
        <dsp:cNvSpPr/>
      </dsp:nvSpPr>
      <dsp:spPr>
        <a:xfrm>
          <a:off x="1301794" y="0"/>
          <a:ext cx="8844740" cy="552796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3B2BA-0E66-46EF-BC7D-912A8CC160A7}">
      <dsp:nvSpPr>
        <dsp:cNvPr id="0" name=""/>
        <dsp:cNvSpPr/>
      </dsp:nvSpPr>
      <dsp:spPr>
        <a:xfrm>
          <a:off x="2173001" y="4110593"/>
          <a:ext cx="203429" cy="2034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F8740-6091-456F-AB34-4D8F1DFD0325}">
      <dsp:nvSpPr>
        <dsp:cNvPr id="0" name=""/>
        <dsp:cNvSpPr/>
      </dsp:nvSpPr>
      <dsp:spPr>
        <a:xfrm>
          <a:off x="479792" y="0"/>
          <a:ext cx="2616925" cy="4212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793" bIns="0" numCol="1" spcCol="1270" anchor="b" anchorCtr="0">
          <a:noAutofit/>
        </a:bodyPr>
        <a:lstStyle/>
        <a:p>
          <a:pPr marL="0" lvl="0" indent="0" algn="r" defTabSz="1244600" rtl="1">
            <a:lnSpc>
              <a:spcPct val="90000"/>
            </a:lnSpc>
            <a:spcBef>
              <a:spcPct val="0"/>
            </a:spcBef>
            <a:spcAft>
              <a:spcPct val="35000"/>
            </a:spcAft>
            <a:buNone/>
          </a:pPr>
          <a:r>
            <a:rPr lang="ar-SA" sz="2800" kern="1200" dirty="0"/>
            <a:t>تطور قدرة المخترقين</a:t>
          </a:r>
        </a:p>
      </dsp:txBody>
      <dsp:txXfrm>
        <a:off x="479792" y="0"/>
        <a:ext cx="2616925" cy="4212307"/>
      </dsp:txXfrm>
    </dsp:sp>
    <dsp:sp modelId="{893B89AD-B262-4D5D-A6F3-977F89E12031}">
      <dsp:nvSpPr>
        <dsp:cNvPr id="0" name=""/>
        <dsp:cNvSpPr/>
      </dsp:nvSpPr>
      <dsp:spPr>
        <a:xfrm>
          <a:off x="3610271" y="2824789"/>
          <a:ext cx="353789" cy="3537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71949A-6ACA-494B-8CCF-57A9AAFEB8EF}">
      <dsp:nvSpPr>
        <dsp:cNvPr id="0" name=""/>
        <dsp:cNvSpPr/>
      </dsp:nvSpPr>
      <dsp:spPr>
        <a:xfrm>
          <a:off x="2274716" y="0"/>
          <a:ext cx="1512450" cy="300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87466" bIns="0" numCol="1" spcCol="1270" anchor="b" anchorCtr="0">
          <a:noAutofit/>
        </a:bodyPr>
        <a:lstStyle/>
        <a:p>
          <a:pPr marL="0" lvl="0" indent="0" algn="r" defTabSz="1244600" rtl="1">
            <a:lnSpc>
              <a:spcPct val="90000"/>
            </a:lnSpc>
            <a:spcBef>
              <a:spcPct val="0"/>
            </a:spcBef>
            <a:spcAft>
              <a:spcPct val="35000"/>
            </a:spcAft>
            <a:buNone/>
          </a:pPr>
          <a:r>
            <a:rPr lang="ar-SA" sz="2800" kern="1200" dirty="0"/>
            <a:t>قلة الوعي</a:t>
          </a:r>
        </a:p>
      </dsp:txBody>
      <dsp:txXfrm>
        <a:off x="2274716" y="0"/>
        <a:ext cx="1512450" cy="3001683"/>
      </dsp:txXfrm>
    </dsp:sp>
    <dsp:sp modelId="{0AE98855-C34F-4680-A43A-2748149CA9DD}">
      <dsp:nvSpPr>
        <dsp:cNvPr id="0" name=""/>
        <dsp:cNvSpPr/>
      </dsp:nvSpPr>
      <dsp:spPr>
        <a:xfrm>
          <a:off x="5445555" y="1877296"/>
          <a:ext cx="468771" cy="4687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80124-5C9F-47EB-AAB7-38F19F73755B}">
      <dsp:nvSpPr>
        <dsp:cNvPr id="0" name=""/>
        <dsp:cNvSpPr/>
      </dsp:nvSpPr>
      <dsp:spPr>
        <a:xfrm>
          <a:off x="3822545" y="0"/>
          <a:ext cx="1857395" cy="211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48392" bIns="0" numCol="1" spcCol="1270" anchor="b" anchorCtr="0">
          <a:noAutofit/>
        </a:bodyPr>
        <a:lstStyle/>
        <a:p>
          <a:pPr marL="0" lvl="0" indent="0" algn="r" defTabSz="1244600" rtl="1">
            <a:lnSpc>
              <a:spcPct val="90000"/>
            </a:lnSpc>
            <a:spcBef>
              <a:spcPct val="0"/>
            </a:spcBef>
            <a:spcAft>
              <a:spcPct val="35000"/>
            </a:spcAft>
            <a:buNone/>
          </a:pPr>
          <a:r>
            <a:rPr lang="ar-SA" sz="2800" kern="1200" dirty="0"/>
            <a:t>حجم الخسائر </a:t>
          </a:r>
        </a:p>
      </dsp:txBody>
      <dsp:txXfrm>
        <a:off x="3822545" y="0"/>
        <a:ext cx="1857395" cy="2111681"/>
      </dsp:txXfrm>
    </dsp:sp>
    <dsp:sp modelId="{B2B42BA1-1275-4B56-BAF8-4153E7CF2C47}">
      <dsp:nvSpPr>
        <dsp:cNvPr id="0" name=""/>
        <dsp:cNvSpPr/>
      </dsp:nvSpPr>
      <dsp:spPr>
        <a:xfrm>
          <a:off x="7444467" y="1250425"/>
          <a:ext cx="627976" cy="6279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22A7C-4114-43B4-BFB1-C60469BCA06E}">
      <dsp:nvSpPr>
        <dsp:cNvPr id="0" name=""/>
        <dsp:cNvSpPr/>
      </dsp:nvSpPr>
      <dsp:spPr>
        <a:xfrm>
          <a:off x="4511848" y="0"/>
          <a:ext cx="3368145" cy="1564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2752" bIns="0" numCol="1" spcCol="1270" anchor="b" anchorCtr="0">
          <a:noAutofit/>
        </a:bodyPr>
        <a:lstStyle/>
        <a:p>
          <a:pPr marL="0" lvl="0" indent="0" algn="r" defTabSz="1244600" rtl="1">
            <a:lnSpc>
              <a:spcPct val="90000"/>
            </a:lnSpc>
            <a:spcBef>
              <a:spcPct val="0"/>
            </a:spcBef>
            <a:spcAft>
              <a:spcPct val="35000"/>
            </a:spcAft>
            <a:buNone/>
          </a:pPr>
          <a:r>
            <a:rPr lang="ar-SA" sz="2800" kern="1200" dirty="0"/>
            <a:t>اقتصاد الامن السيبراني</a:t>
          </a:r>
        </a:p>
      </dsp:txBody>
      <dsp:txXfrm>
        <a:off x="4511848" y="0"/>
        <a:ext cx="3368145" cy="1564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0CA95-4FB4-4D1C-B9F9-A6D747CCB54A}">
      <dsp:nvSpPr>
        <dsp:cNvPr id="0" name=""/>
        <dsp:cNvSpPr/>
      </dsp:nvSpPr>
      <dsp:spPr>
        <a:xfrm>
          <a:off x="1657885" y="0"/>
          <a:ext cx="3490270" cy="331607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3901F-E376-407C-BBC9-FF5DA7D69691}">
      <dsp:nvSpPr>
        <dsp:cNvPr id="0" name=""/>
        <dsp:cNvSpPr/>
      </dsp:nvSpPr>
      <dsp:spPr>
        <a:xfrm>
          <a:off x="2753336" y="333388"/>
          <a:ext cx="3454820" cy="78497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ar-SA" sz="1800" kern="1200" dirty="0"/>
            <a:t>الإفشاء - شخص غير مخول يمكنه الوصول إلى معلوماتك.</a:t>
          </a:r>
        </a:p>
      </dsp:txBody>
      <dsp:txXfrm>
        <a:off x="2791655" y="371707"/>
        <a:ext cx="3378182" cy="708339"/>
      </dsp:txXfrm>
    </dsp:sp>
    <dsp:sp modelId="{33BA9C3B-EDD5-4E31-B2A9-01DCD971B91B}">
      <dsp:nvSpPr>
        <dsp:cNvPr id="0" name=""/>
        <dsp:cNvSpPr/>
      </dsp:nvSpPr>
      <dsp:spPr>
        <a:xfrm>
          <a:off x="2753336" y="1216488"/>
          <a:ext cx="3454820" cy="78497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ar-SA" sz="1800" kern="1200" dirty="0"/>
            <a:t>التعديل - تم تغيير بياناتك.</a:t>
          </a:r>
        </a:p>
      </dsp:txBody>
      <dsp:txXfrm>
        <a:off x="2791655" y="1254807"/>
        <a:ext cx="3378182" cy="708339"/>
      </dsp:txXfrm>
    </dsp:sp>
    <dsp:sp modelId="{C73F0A4B-838A-4577-8793-D0F302CD76D0}">
      <dsp:nvSpPr>
        <dsp:cNvPr id="0" name=""/>
        <dsp:cNvSpPr/>
      </dsp:nvSpPr>
      <dsp:spPr>
        <a:xfrm>
          <a:off x="2753336" y="2099588"/>
          <a:ext cx="3454820" cy="78497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1">
            <a:lnSpc>
              <a:spcPct val="90000"/>
            </a:lnSpc>
            <a:spcBef>
              <a:spcPct val="0"/>
            </a:spcBef>
            <a:spcAft>
              <a:spcPct val="35000"/>
            </a:spcAft>
            <a:buNone/>
          </a:pPr>
          <a:r>
            <a:rPr lang="ar-SA" sz="1700" kern="1200" dirty="0"/>
            <a:t>التدمير - تم تدمير بياناتك أو أنظمتك أو أصبح الوصول إليها غير ممكن.</a:t>
          </a:r>
        </a:p>
      </dsp:txBody>
      <dsp:txXfrm>
        <a:off x="2791655" y="2137907"/>
        <a:ext cx="3378182" cy="7083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6443E-DC22-4C28-B4A0-F47760AC3F9A}">
      <dsp:nvSpPr>
        <dsp:cNvPr id="0" name=""/>
        <dsp:cNvSpPr/>
      </dsp:nvSpPr>
      <dsp:spPr>
        <a:xfrm>
          <a:off x="1865" y="699"/>
          <a:ext cx="11541207"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1">
            <a:lnSpc>
              <a:spcPct val="90000"/>
            </a:lnSpc>
            <a:spcBef>
              <a:spcPct val="0"/>
            </a:spcBef>
            <a:spcAft>
              <a:spcPct val="35000"/>
            </a:spcAft>
            <a:buNone/>
          </a:pPr>
          <a:r>
            <a:rPr lang="en-US" sz="6500" kern="1200" dirty="0"/>
            <a:t>Attacks</a:t>
          </a:r>
          <a:endParaRPr lang="ar-SA" sz="6500" kern="1200" dirty="0"/>
        </a:p>
      </dsp:txBody>
      <dsp:txXfrm>
        <a:off x="54190" y="53024"/>
        <a:ext cx="11436557" cy="1681852"/>
      </dsp:txXfrm>
    </dsp:sp>
    <dsp:sp modelId="{BFACA8C4-B919-455B-84BF-857BF2801F1A}">
      <dsp:nvSpPr>
        <dsp:cNvPr id="0" name=""/>
        <dsp:cNvSpPr/>
      </dsp:nvSpPr>
      <dsp:spPr>
        <a:xfrm>
          <a:off x="8828772" y="198765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1">
            <a:lnSpc>
              <a:spcPct val="90000"/>
            </a:lnSpc>
            <a:spcBef>
              <a:spcPct val="0"/>
            </a:spcBef>
            <a:spcAft>
              <a:spcPct val="35000"/>
            </a:spcAft>
            <a:buNone/>
          </a:pPr>
          <a:r>
            <a:rPr lang="ar-SA" sz="2900" kern="1200" dirty="0"/>
            <a:t>داخلي </a:t>
          </a:r>
          <a:r>
            <a:rPr lang="en-US" sz="2900" kern="1200" dirty="0"/>
            <a:t>(internal attack)</a:t>
          </a:r>
          <a:endParaRPr lang="ar-SA" sz="2900" kern="1200" dirty="0"/>
        </a:p>
      </dsp:txBody>
      <dsp:txXfrm>
        <a:off x="8881097" y="2039984"/>
        <a:ext cx="2609650" cy="1681852"/>
      </dsp:txXfrm>
    </dsp:sp>
    <dsp:sp modelId="{F47A3551-D800-4A26-BF1C-30D009EB546A}">
      <dsp:nvSpPr>
        <dsp:cNvPr id="0" name=""/>
        <dsp:cNvSpPr/>
      </dsp:nvSpPr>
      <dsp:spPr>
        <a:xfrm>
          <a:off x="8828772" y="397461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ar-SA" sz="1500" b="0" i="0" kern="1200" dirty="0"/>
            <a:t>- هجوم يبدأه شخص داخل محيط الأمان ("من الداخل") ، </a:t>
          </a:r>
        </a:p>
        <a:p>
          <a:pPr marL="0" lvl="0" indent="0" algn="ctr" defTabSz="666750" rtl="1">
            <a:lnSpc>
              <a:spcPct val="90000"/>
            </a:lnSpc>
            <a:spcBef>
              <a:spcPct val="0"/>
            </a:spcBef>
            <a:spcAft>
              <a:spcPct val="35000"/>
            </a:spcAft>
            <a:buNone/>
          </a:pPr>
          <a:r>
            <a:rPr lang="ar-SA" sz="1500" b="0" i="0" kern="1200" dirty="0"/>
            <a:t>-  مصرح له بالوصول إلى موارد النظام ولكنه يستخدمها بطريقة لا يوافق عليها أولئك الذين منحوا الترخيص.</a:t>
          </a:r>
          <a:endParaRPr lang="ar-SA" sz="1500" kern="1200" dirty="0"/>
        </a:p>
      </dsp:txBody>
      <dsp:txXfrm>
        <a:off x="8881097" y="4026944"/>
        <a:ext cx="2609650" cy="1681852"/>
      </dsp:txXfrm>
    </dsp:sp>
    <dsp:sp modelId="{A8FB8D14-0821-451C-BFF4-8514195A2F81}">
      <dsp:nvSpPr>
        <dsp:cNvPr id="0" name=""/>
        <dsp:cNvSpPr/>
      </dsp:nvSpPr>
      <dsp:spPr>
        <a:xfrm>
          <a:off x="5886470" y="198765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1">
            <a:lnSpc>
              <a:spcPct val="90000"/>
            </a:lnSpc>
            <a:spcBef>
              <a:spcPct val="0"/>
            </a:spcBef>
            <a:spcAft>
              <a:spcPct val="35000"/>
            </a:spcAft>
            <a:buNone/>
          </a:pPr>
          <a:r>
            <a:rPr lang="ar-SA" sz="2900" kern="1200" dirty="0"/>
            <a:t>خارجي(</a:t>
          </a:r>
          <a:r>
            <a:rPr lang="en-US" sz="2900" kern="1200" dirty="0"/>
            <a:t>external attack</a:t>
          </a:r>
          <a:r>
            <a:rPr lang="ar-SA" sz="2900" kern="1200" dirty="0"/>
            <a:t>)</a:t>
          </a:r>
        </a:p>
      </dsp:txBody>
      <dsp:txXfrm>
        <a:off x="5938795" y="2039984"/>
        <a:ext cx="2609650" cy="1681852"/>
      </dsp:txXfrm>
    </dsp:sp>
    <dsp:sp modelId="{48090A5F-64B5-46A3-8D6A-88A3BFE30320}">
      <dsp:nvSpPr>
        <dsp:cNvPr id="0" name=""/>
        <dsp:cNvSpPr/>
      </dsp:nvSpPr>
      <dsp:spPr>
        <a:xfrm>
          <a:off x="5886470" y="397461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ar-SA" sz="1500" kern="1200" dirty="0"/>
            <a:t>- يبدأه شخص </a:t>
          </a:r>
          <a:r>
            <a:rPr lang="ar-SA" sz="1500" b="0" i="0" kern="1200" dirty="0"/>
            <a:t>من خارج المحيط، من قبل مستخدم غير مصرح به أو غير شرعي للنظام ("خارجي"). في الإنترنت</a:t>
          </a:r>
        </a:p>
        <a:p>
          <a:pPr marL="0" lvl="0" indent="0" algn="ctr" defTabSz="666750" rtl="1">
            <a:lnSpc>
              <a:spcPct val="90000"/>
            </a:lnSpc>
            <a:spcBef>
              <a:spcPct val="0"/>
            </a:spcBef>
            <a:spcAft>
              <a:spcPct val="35000"/>
            </a:spcAft>
            <a:buNone/>
          </a:pPr>
          <a:r>
            <a:rPr lang="ar-SA" sz="1500" b="0" i="0" kern="1200" dirty="0"/>
            <a:t>-  يتراوح المهاجمون الخارجيون المحتملون بين المحتالين الهواة والمجرمين المنظمين والإرهابيين الدوليين والحكومات المعادية.</a:t>
          </a:r>
          <a:endParaRPr lang="ar-SA" sz="1500" kern="1200" dirty="0"/>
        </a:p>
      </dsp:txBody>
      <dsp:txXfrm>
        <a:off x="5938795" y="4026944"/>
        <a:ext cx="2609650" cy="1681852"/>
      </dsp:txXfrm>
    </dsp:sp>
    <dsp:sp modelId="{65295E6D-CC50-4813-8B6E-3BA98D6B2908}">
      <dsp:nvSpPr>
        <dsp:cNvPr id="0" name=""/>
        <dsp:cNvSpPr/>
      </dsp:nvSpPr>
      <dsp:spPr>
        <a:xfrm>
          <a:off x="2944168" y="198765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1">
            <a:lnSpc>
              <a:spcPct val="90000"/>
            </a:lnSpc>
            <a:spcBef>
              <a:spcPct val="0"/>
            </a:spcBef>
            <a:spcAft>
              <a:spcPct val="35000"/>
            </a:spcAft>
            <a:buNone/>
          </a:pPr>
          <a:r>
            <a:rPr lang="ar-SA" sz="2900" kern="1200" dirty="0"/>
            <a:t>منظم (</a:t>
          </a:r>
          <a:r>
            <a:rPr lang="en-US" sz="2900" kern="1200" dirty="0"/>
            <a:t>structured attack </a:t>
          </a:r>
          <a:r>
            <a:rPr lang="ar-SA" sz="2900" kern="1200" dirty="0"/>
            <a:t>)</a:t>
          </a:r>
        </a:p>
      </dsp:txBody>
      <dsp:txXfrm>
        <a:off x="2996493" y="2039984"/>
        <a:ext cx="2609650" cy="1681852"/>
      </dsp:txXfrm>
    </dsp:sp>
    <dsp:sp modelId="{533F82FC-B71F-411D-A532-6E5CA76EEFDE}">
      <dsp:nvSpPr>
        <dsp:cNvPr id="0" name=""/>
        <dsp:cNvSpPr/>
      </dsp:nvSpPr>
      <dsp:spPr>
        <a:xfrm>
          <a:off x="2944168" y="397461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r" defTabSz="666750" rtl="1">
            <a:lnSpc>
              <a:spcPct val="90000"/>
            </a:lnSpc>
            <a:spcBef>
              <a:spcPct val="0"/>
            </a:spcBef>
            <a:spcAft>
              <a:spcPct val="35000"/>
            </a:spcAft>
            <a:buFont typeface="Wingdings" panose="05000000000000000000" pitchFamily="2" charset="2"/>
            <a:buNone/>
          </a:pPr>
          <a:r>
            <a:rPr lang="ar-SA" sz="1500" b="0" i="0" kern="1200" dirty="0"/>
            <a:t>- الجاني يعرف بالضبط ما يفعله </a:t>
          </a:r>
        </a:p>
        <a:p>
          <a:pPr marL="0" lvl="0" indent="0" algn="r" defTabSz="666750" rtl="1">
            <a:lnSpc>
              <a:spcPct val="90000"/>
            </a:lnSpc>
            <a:spcBef>
              <a:spcPct val="0"/>
            </a:spcBef>
            <a:spcAft>
              <a:spcPct val="35000"/>
            </a:spcAft>
            <a:buFont typeface="Wingdings" panose="05000000000000000000" pitchFamily="2" charset="2"/>
            <a:buNone/>
          </a:pPr>
          <a:r>
            <a:rPr lang="ar-SA" sz="1500" b="0" i="0" kern="1200" dirty="0"/>
            <a:t>- لديه فهم كامل لعواقب أفعاله.</a:t>
          </a:r>
        </a:p>
        <a:p>
          <a:pPr marL="0" lvl="0" indent="0" algn="r" defTabSz="666750" rtl="1">
            <a:lnSpc>
              <a:spcPct val="90000"/>
            </a:lnSpc>
            <a:spcBef>
              <a:spcPct val="0"/>
            </a:spcBef>
            <a:spcAft>
              <a:spcPct val="35000"/>
            </a:spcAft>
            <a:buFont typeface="Wingdings" panose="05000000000000000000" pitchFamily="2" charset="2"/>
            <a:buNone/>
          </a:pPr>
          <a:r>
            <a:rPr lang="ar-SA" sz="1500" b="0" i="0" kern="1200" dirty="0"/>
            <a:t>- خبير بأدوات وتقنيات القرصنة المتطورة</a:t>
          </a:r>
        </a:p>
        <a:p>
          <a:pPr marL="0" lvl="0" indent="0" algn="r" defTabSz="666750" rtl="1">
            <a:lnSpc>
              <a:spcPct val="90000"/>
            </a:lnSpc>
            <a:spcBef>
              <a:spcPct val="0"/>
            </a:spcBef>
            <a:spcAft>
              <a:spcPct val="35000"/>
            </a:spcAft>
            <a:buFont typeface="Wingdings" panose="05000000000000000000" pitchFamily="2" charset="2"/>
            <a:buNone/>
          </a:pPr>
          <a:r>
            <a:rPr lang="ar-SA" sz="1500" b="0" i="0" kern="1200" dirty="0"/>
            <a:t> - لديهم هدف محدد</a:t>
          </a:r>
        </a:p>
        <a:p>
          <a:pPr marL="0" lvl="0" indent="0" algn="r" defTabSz="666750" rtl="1">
            <a:lnSpc>
              <a:spcPct val="90000"/>
            </a:lnSpc>
            <a:spcBef>
              <a:spcPct val="0"/>
            </a:spcBef>
            <a:spcAft>
              <a:spcPct val="35000"/>
            </a:spcAft>
            <a:buFont typeface="Wingdings" panose="05000000000000000000" pitchFamily="2" charset="2"/>
            <a:buNone/>
          </a:pPr>
          <a:r>
            <a:rPr lang="ar-SA" sz="1500" b="0" i="0" kern="1200" dirty="0"/>
            <a:t>- مجرمين محترفين</a:t>
          </a:r>
        </a:p>
      </dsp:txBody>
      <dsp:txXfrm>
        <a:off x="2996493" y="4026944"/>
        <a:ext cx="2609650" cy="1681852"/>
      </dsp:txXfrm>
    </dsp:sp>
    <dsp:sp modelId="{E5931231-D6FF-4DD7-BE83-DAC4CA3E5295}">
      <dsp:nvSpPr>
        <dsp:cNvPr id="0" name=""/>
        <dsp:cNvSpPr/>
      </dsp:nvSpPr>
      <dsp:spPr>
        <a:xfrm>
          <a:off x="1865" y="198765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1">
            <a:lnSpc>
              <a:spcPct val="90000"/>
            </a:lnSpc>
            <a:spcBef>
              <a:spcPct val="0"/>
            </a:spcBef>
            <a:spcAft>
              <a:spcPct val="35000"/>
            </a:spcAft>
            <a:buNone/>
          </a:pPr>
          <a:r>
            <a:rPr lang="ar-SA" sz="2900" kern="1200" dirty="0"/>
            <a:t>غير منظم (</a:t>
          </a:r>
          <a:r>
            <a:rPr lang="en-US" sz="2900" kern="1200" dirty="0"/>
            <a:t>unstructured attack </a:t>
          </a:r>
          <a:r>
            <a:rPr lang="ar-SA" sz="2900" kern="1200" dirty="0"/>
            <a:t>)</a:t>
          </a:r>
        </a:p>
      </dsp:txBody>
      <dsp:txXfrm>
        <a:off x="54190" y="2039984"/>
        <a:ext cx="2609650" cy="1681852"/>
      </dsp:txXfrm>
    </dsp:sp>
    <dsp:sp modelId="{F48F1312-86F6-43FD-8EFE-5E5A35C7EE29}">
      <dsp:nvSpPr>
        <dsp:cNvPr id="0" name=""/>
        <dsp:cNvSpPr/>
      </dsp:nvSpPr>
      <dsp:spPr>
        <a:xfrm>
          <a:off x="1865" y="3974619"/>
          <a:ext cx="2714300" cy="17865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ar-SA" sz="1500" b="0" i="0" kern="1200" dirty="0"/>
            <a:t>-  فرد لديه القليل من المعرفة والخبرة.</a:t>
          </a:r>
        </a:p>
        <a:p>
          <a:pPr marL="0" lvl="0" indent="0" algn="ctr" defTabSz="666750" rtl="1">
            <a:lnSpc>
              <a:spcPct val="90000"/>
            </a:lnSpc>
            <a:spcBef>
              <a:spcPct val="0"/>
            </a:spcBef>
            <a:spcAft>
              <a:spcPct val="35000"/>
            </a:spcAft>
            <a:buNone/>
          </a:pPr>
          <a:r>
            <a:rPr lang="ar-SA" sz="1500" b="0" i="0" kern="1200" dirty="0"/>
            <a:t>-  قد لا يكون لديهم أيضًا دافع محدد للهجوم ، أو شعور بخطورة الجريمة التي يرتكبونها.</a:t>
          </a:r>
        </a:p>
        <a:p>
          <a:pPr marL="0" lvl="0" indent="0" algn="ctr" defTabSz="666750" rtl="1">
            <a:lnSpc>
              <a:spcPct val="90000"/>
            </a:lnSpc>
            <a:spcBef>
              <a:spcPct val="0"/>
            </a:spcBef>
            <a:spcAft>
              <a:spcPct val="35000"/>
            </a:spcAft>
            <a:buNone/>
          </a:pPr>
          <a:r>
            <a:rPr lang="ar-SA" sz="1500" b="0" i="0" kern="1200" dirty="0"/>
            <a:t>-   عشوائي  </a:t>
          </a:r>
          <a:endParaRPr lang="ar-SA" sz="1500" kern="1200" dirty="0"/>
        </a:p>
      </dsp:txBody>
      <dsp:txXfrm>
        <a:off x="54190" y="4026944"/>
        <a:ext cx="2609650" cy="16818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A616B-638E-41EF-B8F8-89F2159ECECE}">
      <dsp:nvSpPr>
        <dsp:cNvPr id="0" name=""/>
        <dsp:cNvSpPr/>
      </dsp:nvSpPr>
      <dsp:spPr>
        <a:xfrm>
          <a:off x="0" y="0"/>
          <a:ext cx="11908210" cy="1255728"/>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ar-SA" sz="2800" kern="1200" dirty="0"/>
            <a:t>المهاجمون </a:t>
          </a:r>
          <a:r>
            <a:rPr lang="en-US" sz="2800" kern="1200" dirty="0"/>
            <a:t>Attackers )</a:t>
          </a:r>
          <a:r>
            <a:rPr lang="ar-SA" sz="2800" kern="1200" dirty="0"/>
            <a:t>)</a:t>
          </a:r>
          <a:r>
            <a:rPr lang="ar-SA" sz="1600" kern="1200" dirty="0"/>
            <a:t> </a:t>
          </a:r>
        </a:p>
        <a:p>
          <a:pPr marL="0" lvl="0" indent="0" algn="ctr" defTabSz="1244600" rtl="1">
            <a:lnSpc>
              <a:spcPct val="90000"/>
            </a:lnSpc>
            <a:spcBef>
              <a:spcPct val="0"/>
            </a:spcBef>
            <a:spcAft>
              <a:spcPct val="35000"/>
            </a:spcAft>
            <a:buNone/>
          </a:pPr>
          <a:r>
            <a:rPr lang="ar-SA" sz="1600" b="1" kern="1200" dirty="0"/>
            <a:t>هم أفراد أو مجموعات يحاولون استغلال</a:t>
          </a:r>
          <a:r>
            <a:rPr lang="en-US" sz="1600" b="1" kern="1200" dirty="0"/>
            <a:t> (</a:t>
          </a:r>
          <a:r>
            <a:rPr lang="en-US" sz="1600" kern="1200" dirty="0"/>
            <a:t>exploit) </a:t>
          </a:r>
          <a:r>
            <a:rPr lang="en-US" sz="1600" b="1" kern="1200" dirty="0"/>
            <a:t> </a:t>
          </a:r>
          <a:r>
            <a:rPr lang="ar-SA" sz="1600" b="1" kern="1200" dirty="0"/>
            <a:t>الضعف</a:t>
          </a:r>
          <a:r>
            <a:rPr lang="en-US" sz="1600" b="1" kern="1200" dirty="0"/>
            <a:t>;</a:t>
          </a:r>
          <a:r>
            <a:rPr lang="ar-SA" sz="1600" b="1" kern="1200" dirty="0"/>
            <a:t>  لتحقيق مكاسب شخصية أو مالية.  يهتم المهاجمون بكل شيء ، بدءًا من بطاقات الائتمان وتصميمات المنتجات او أي شيء ذي قيمة.</a:t>
          </a:r>
          <a:endParaRPr lang="ar-SA" sz="2800" kern="1200" dirty="0"/>
        </a:p>
      </dsp:txBody>
      <dsp:txXfrm>
        <a:off x="0" y="0"/>
        <a:ext cx="11908210" cy="1255728"/>
      </dsp:txXfrm>
    </dsp:sp>
    <dsp:sp modelId="{80E588B1-CD81-4A90-BEFB-7D7F38B6CDE7}">
      <dsp:nvSpPr>
        <dsp:cNvPr id="0" name=""/>
        <dsp:cNvSpPr/>
      </dsp:nvSpPr>
      <dsp:spPr>
        <a:xfrm>
          <a:off x="5954105" y="1255728"/>
          <a:ext cx="5954105" cy="263702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r" defTabSz="1200150" rtl="1">
            <a:lnSpc>
              <a:spcPct val="90000"/>
            </a:lnSpc>
            <a:spcBef>
              <a:spcPct val="0"/>
            </a:spcBef>
            <a:spcAft>
              <a:spcPct val="35000"/>
            </a:spcAft>
            <a:buNone/>
          </a:pPr>
          <a:r>
            <a:rPr lang="ar-SA" sz="2700" b="1" kern="1200" dirty="0"/>
            <a:t>الهواة </a:t>
          </a:r>
          <a:r>
            <a:rPr lang="en-US" sz="2700" kern="1200" dirty="0"/>
            <a:t>Amateurs </a:t>
          </a:r>
          <a:r>
            <a:rPr lang="en-US" sz="2700" b="1" kern="1200" dirty="0"/>
            <a:t>)</a:t>
          </a:r>
          <a:r>
            <a:rPr lang="ar-SA" sz="2700" b="1" kern="1200" dirty="0"/>
            <a:t> )</a:t>
          </a:r>
          <a:endParaRPr lang="ar-SA" sz="2700" kern="1200" dirty="0"/>
        </a:p>
        <a:p>
          <a:pPr marL="228600" lvl="1" indent="-228600" algn="r" defTabSz="933450" rtl="1">
            <a:lnSpc>
              <a:spcPct val="90000"/>
            </a:lnSpc>
            <a:spcBef>
              <a:spcPct val="0"/>
            </a:spcBef>
            <a:spcAft>
              <a:spcPct val="15000"/>
            </a:spcAft>
            <a:buChar char="•"/>
          </a:pPr>
          <a:r>
            <a:rPr lang="ar-SA" sz="2100" b="0" kern="1200" dirty="0"/>
            <a:t>يطلق على هؤلاء الأشخاص أحيانًا اسم </a:t>
          </a:r>
          <a:r>
            <a:rPr lang="en-US" sz="2100" b="0" kern="1200" dirty="0"/>
            <a:t> KiddiesScript . </a:t>
          </a:r>
          <a:endParaRPr lang="ar-SA" sz="2100" b="0" kern="1200" dirty="0"/>
        </a:p>
        <a:p>
          <a:pPr marL="228600" lvl="1" indent="-228600" algn="r" defTabSz="933450" rtl="1">
            <a:lnSpc>
              <a:spcPct val="90000"/>
            </a:lnSpc>
            <a:spcBef>
              <a:spcPct val="0"/>
            </a:spcBef>
            <a:spcAft>
              <a:spcPct val="15000"/>
            </a:spcAft>
            <a:buChar char="•"/>
          </a:pPr>
          <a:r>
            <a:rPr lang="ar-SA" sz="2100" b="0" kern="1200" dirty="0"/>
            <a:t>وهم عادة مهاجمون لديهم مهارات قليلة أو معدومة ، وغالبا ما يستخدمون الأدوات أو التعليمات الموجودة على الإنترنت لشن هجمات. البعض منهم مجرد فضول ، بينما يحاول آخرون إظهار مهاراتهم وإحداث الضرر. قد يستخدمون الأدوات الأساسية دون التعمق في الأدوات ، ولكن النتائج لا تزال مدمرة.</a:t>
          </a:r>
        </a:p>
      </dsp:txBody>
      <dsp:txXfrm>
        <a:off x="5954105" y="1255728"/>
        <a:ext cx="5954105" cy="2637029"/>
      </dsp:txXfrm>
    </dsp:sp>
    <dsp:sp modelId="{3B7E946F-C248-41ED-9EA5-83C4A9F71C62}">
      <dsp:nvSpPr>
        <dsp:cNvPr id="0" name=""/>
        <dsp:cNvSpPr/>
      </dsp:nvSpPr>
      <dsp:spPr>
        <a:xfrm>
          <a:off x="0" y="1255728"/>
          <a:ext cx="5954105" cy="263702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r" defTabSz="1200150" rtl="1">
            <a:lnSpc>
              <a:spcPct val="90000"/>
            </a:lnSpc>
            <a:spcBef>
              <a:spcPct val="0"/>
            </a:spcBef>
            <a:spcAft>
              <a:spcPct val="35000"/>
            </a:spcAft>
            <a:buNone/>
          </a:pPr>
          <a:r>
            <a:rPr lang="ar-SA" sz="2700" b="1" kern="1200" dirty="0"/>
            <a:t>مخترقين </a:t>
          </a:r>
          <a:r>
            <a:rPr lang="en-US" sz="2700" kern="1200" dirty="0"/>
            <a:t>Hackers </a:t>
          </a:r>
          <a:r>
            <a:rPr lang="en-US" sz="2700" b="1" kern="1200" dirty="0"/>
            <a:t>)</a:t>
          </a:r>
          <a:r>
            <a:rPr lang="ar-SA" sz="2700" b="1" kern="1200" dirty="0"/>
            <a:t> )</a:t>
          </a:r>
          <a:endParaRPr lang="ar-SA" sz="2700" kern="1200" dirty="0"/>
        </a:p>
        <a:p>
          <a:pPr marL="228600" lvl="1" indent="-228600" algn="r" defTabSz="933450" rtl="1">
            <a:lnSpc>
              <a:spcPct val="90000"/>
            </a:lnSpc>
            <a:spcBef>
              <a:spcPct val="0"/>
            </a:spcBef>
            <a:spcAft>
              <a:spcPct val="15000"/>
            </a:spcAft>
            <a:buChar char="•"/>
          </a:pPr>
          <a:r>
            <a:rPr lang="ar-SA" sz="2100" b="0" kern="1200" dirty="0"/>
            <a:t>هذه المجموعة من المهاجمين اقتحام أجهزة الكمبيوتر أو الشبكات للوصول.</a:t>
          </a:r>
        </a:p>
        <a:p>
          <a:pPr marL="228600" lvl="1" indent="-228600" algn="r" defTabSz="933450" rtl="1">
            <a:lnSpc>
              <a:spcPct val="90000"/>
            </a:lnSpc>
            <a:spcBef>
              <a:spcPct val="0"/>
            </a:spcBef>
            <a:spcAft>
              <a:spcPct val="15000"/>
            </a:spcAft>
            <a:buChar char="•"/>
          </a:pPr>
          <a:r>
            <a:rPr lang="ar-SA" sz="2100" b="0" kern="1200" dirty="0"/>
            <a:t>يتم تصنيف هؤلاء المهاجمين على أنها قبعات بيضاء أو رمادية أو سوداء. اعتمادًا على الهدف.</a:t>
          </a:r>
        </a:p>
      </dsp:txBody>
      <dsp:txXfrm>
        <a:off x="0" y="1255728"/>
        <a:ext cx="5954105" cy="2637029"/>
      </dsp:txXfrm>
    </dsp:sp>
    <dsp:sp modelId="{525DA606-0B2E-4459-8A08-EDB301D634FE}">
      <dsp:nvSpPr>
        <dsp:cNvPr id="0" name=""/>
        <dsp:cNvSpPr/>
      </dsp:nvSpPr>
      <dsp:spPr>
        <a:xfrm>
          <a:off x="0" y="3892757"/>
          <a:ext cx="11908210" cy="293003"/>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3651A-A12C-4D57-B11C-D2806F9C71B4}">
      <dsp:nvSpPr>
        <dsp:cNvPr id="0" name=""/>
        <dsp:cNvSpPr/>
      </dsp:nvSpPr>
      <dsp:spPr>
        <a:xfrm>
          <a:off x="8072739" y="1359"/>
          <a:ext cx="3369115" cy="134841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ar-SA" sz="1800" b="1" i="0" kern="1200" dirty="0"/>
            <a:t> هاكر القبعة البيضاء </a:t>
          </a:r>
          <a:endParaRPr lang="ar-SA" sz="1800" kern="1200" dirty="0"/>
        </a:p>
      </dsp:txBody>
      <dsp:txXfrm>
        <a:off x="8112233" y="40853"/>
        <a:ext cx="3290127" cy="1269427"/>
      </dsp:txXfrm>
    </dsp:sp>
    <dsp:sp modelId="{5118496A-0890-4E3F-A2FD-1DA607E424AC}">
      <dsp:nvSpPr>
        <dsp:cNvPr id="0" name=""/>
        <dsp:cNvSpPr/>
      </dsp:nvSpPr>
      <dsp:spPr>
        <a:xfrm>
          <a:off x="8157754" y="1534329"/>
          <a:ext cx="3199085" cy="278497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622300" rtl="1">
            <a:lnSpc>
              <a:spcPct val="90000"/>
            </a:lnSpc>
            <a:spcBef>
              <a:spcPct val="0"/>
            </a:spcBef>
            <a:spcAft>
              <a:spcPct val="35000"/>
            </a:spcAft>
            <a:buNone/>
          </a:pPr>
          <a:r>
            <a:rPr lang="ar-SA" sz="1400" b="1" i="0" kern="1200" dirty="0"/>
            <a:t>غالبًا ما يشار إلى هذا النوع من هاكر على أنهم متخصصون في الأمن أو باحث في مجال الأمن</a:t>
          </a:r>
        </a:p>
        <a:p>
          <a:pPr marL="0" lvl="0" indent="0" algn="r" defTabSz="622300" rtl="1">
            <a:lnSpc>
              <a:spcPct val="90000"/>
            </a:lnSpc>
            <a:spcBef>
              <a:spcPct val="0"/>
            </a:spcBef>
            <a:spcAft>
              <a:spcPct val="35000"/>
            </a:spcAft>
            <a:buNone/>
          </a:pPr>
          <a:r>
            <a:rPr lang="ar-SA" sz="1400" b="1" i="0" kern="1200" dirty="0"/>
            <a:t> يتم توظيف هؤلاء هاكر من قبل منظمة ويسمح لهم بمهاجمة منظمة للعثور على نقاط الضعف التي قد يتمكن المهاجم من استغلالها.</a:t>
          </a:r>
          <a:endParaRPr lang="ar-SA" sz="1400" kern="1200" dirty="0"/>
        </a:p>
      </dsp:txBody>
      <dsp:txXfrm>
        <a:off x="8239323" y="1615898"/>
        <a:ext cx="3035947" cy="2621837"/>
      </dsp:txXfrm>
    </dsp:sp>
    <dsp:sp modelId="{DF5191FF-2861-4CA0-872C-1B02C100F56B}">
      <dsp:nvSpPr>
        <dsp:cNvPr id="0" name=""/>
        <dsp:cNvSpPr/>
      </dsp:nvSpPr>
      <dsp:spPr>
        <a:xfrm>
          <a:off x="3935971" y="1359"/>
          <a:ext cx="3570756" cy="134841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ar-SA" sz="1800" b="1" i="0" kern="1200" dirty="0"/>
            <a:t>هاكر القبعة السوداء </a:t>
          </a:r>
        </a:p>
      </dsp:txBody>
      <dsp:txXfrm>
        <a:off x="3975465" y="40853"/>
        <a:ext cx="3491768" cy="1269427"/>
      </dsp:txXfrm>
    </dsp:sp>
    <dsp:sp modelId="{B0CAB63D-F1FB-4410-A0BC-7339566107BD}">
      <dsp:nvSpPr>
        <dsp:cNvPr id="0" name=""/>
        <dsp:cNvSpPr/>
      </dsp:nvSpPr>
      <dsp:spPr>
        <a:xfrm>
          <a:off x="3937715" y="1534329"/>
          <a:ext cx="3567269" cy="2796166"/>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622300" rtl="1">
            <a:lnSpc>
              <a:spcPct val="90000"/>
            </a:lnSpc>
            <a:spcBef>
              <a:spcPct val="0"/>
            </a:spcBef>
            <a:spcAft>
              <a:spcPct val="35000"/>
            </a:spcAft>
            <a:buNone/>
          </a:pPr>
          <a:r>
            <a:rPr lang="ar-SA" sz="1400" b="1" i="0" kern="1200" dirty="0"/>
            <a:t>ويشار إلى هذا النوع من الهاكر على أنه </a:t>
          </a:r>
          <a:r>
            <a:rPr lang="en-US" sz="1400" b="1" i="0" kern="1200" dirty="0"/>
            <a:t>bad man</a:t>
          </a:r>
          <a:endParaRPr lang="ar-SA" sz="1400" b="1" i="0" kern="1200" dirty="0"/>
        </a:p>
        <a:p>
          <a:pPr marL="0" lvl="0" indent="0" algn="r" defTabSz="622300" rtl="1">
            <a:lnSpc>
              <a:spcPct val="90000"/>
            </a:lnSpc>
            <a:spcBef>
              <a:spcPct val="0"/>
            </a:spcBef>
            <a:spcAft>
              <a:spcPct val="35000"/>
            </a:spcAft>
            <a:buNone/>
          </a:pPr>
          <a:r>
            <a:rPr lang="ar-SA" sz="1400" b="1" i="0" kern="1200" dirty="0"/>
            <a:t> يستخدم معرفته أو معرفتها لأغراض سلبية.</a:t>
          </a:r>
        </a:p>
      </dsp:txBody>
      <dsp:txXfrm>
        <a:off x="4019612" y="1616226"/>
        <a:ext cx="3403475" cy="2632372"/>
      </dsp:txXfrm>
    </dsp:sp>
    <dsp:sp modelId="{FDACF87D-C6E1-4C17-B724-0C63C5882873}">
      <dsp:nvSpPr>
        <dsp:cNvPr id="0" name=""/>
        <dsp:cNvSpPr/>
      </dsp:nvSpPr>
      <dsp:spPr>
        <a:xfrm>
          <a:off x="0" y="0"/>
          <a:ext cx="3369115" cy="1348415"/>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ar-SA" sz="1800" b="1" i="0" kern="1200" dirty="0"/>
            <a:t> هاكر القبعة الرمادية </a:t>
          </a:r>
        </a:p>
      </dsp:txBody>
      <dsp:txXfrm>
        <a:off x="39494" y="39494"/>
        <a:ext cx="3290127" cy="1269427"/>
      </dsp:txXfrm>
    </dsp:sp>
    <dsp:sp modelId="{8B04EBDC-C456-4B63-B9E8-F4F2070B6C2C}">
      <dsp:nvSpPr>
        <dsp:cNvPr id="0" name=""/>
        <dsp:cNvSpPr/>
      </dsp:nvSpPr>
      <dsp:spPr>
        <a:xfrm>
          <a:off x="2490" y="1534329"/>
          <a:ext cx="3365825" cy="2594263"/>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622300" rtl="1">
            <a:lnSpc>
              <a:spcPct val="90000"/>
            </a:lnSpc>
            <a:spcBef>
              <a:spcPct val="0"/>
            </a:spcBef>
            <a:spcAft>
              <a:spcPct val="35000"/>
            </a:spcAft>
            <a:buNone/>
          </a:pPr>
          <a:r>
            <a:rPr lang="ar-SA" sz="1400" b="1" i="0" kern="1200" dirty="0"/>
            <a:t> هذا النوع من الهاكر هو متوسط بين هاكر القبعة البيضاء وهاكر القبعة السوداء. </a:t>
          </a:r>
        </a:p>
        <a:p>
          <a:pPr marL="0" lvl="0" indent="0" algn="r" defTabSz="622300" rtl="1">
            <a:lnSpc>
              <a:spcPct val="90000"/>
            </a:lnSpc>
            <a:spcBef>
              <a:spcPct val="0"/>
            </a:spcBef>
            <a:spcAft>
              <a:spcPct val="35000"/>
            </a:spcAft>
            <a:buNone/>
          </a:pPr>
          <a:r>
            <a:rPr lang="ar-SA" sz="1400" b="1" i="0" kern="1200" dirty="0"/>
            <a:t>على سبيل المثال ، </a:t>
          </a:r>
        </a:p>
        <a:p>
          <a:pPr marL="0" lvl="0" indent="0" algn="r" defTabSz="622300" rtl="1">
            <a:lnSpc>
              <a:spcPct val="90000"/>
            </a:lnSpc>
            <a:spcBef>
              <a:spcPct val="0"/>
            </a:spcBef>
            <a:spcAft>
              <a:spcPct val="35000"/>
            </a:spcAft>
            <a:buNone/>
          </a:pPr>
          <a:r>
            <a:rPr lang="ar-SA" sz="1400" b="1" i="0" kern="1200" dirty="0"/>
            <a:t>قد يعمل الهاكر ذو القبعة الرمادية كمحترف أمني لمؤسسة ويفصح لها بمسؤولية عن كل شيء ؛ ومع ذلك ، قد يترك بابًا خلفيًا للوصول إليه لاحقًا وقد يبيع أيضًا المعلومات السرية ، التي تم الحصول عليها بعد اختراق الخادم المستهدف للشركة ، إلى المنافسين.</a:t>
          </a:r>
        </a:p>
      </dsp:txBody>
      <dsp:txXfrm>
        <a:off x="78473" y="1610312"/>
        <a:ext cx="3213859" cy="24422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5C5F1-4715-4839-B969-E5341CA6B05D}">
      <dsp:nvSpPr>
        <dsp:cNvPr id="0" name=""/>
        <dsp:cNvSpPr/>
      </dsp:nvSpPr>
      <dsp:spPr>
        <a:xfrm>
          <a:off x="8087184" y="188886"/>
          <a:ext cx="2363524" cy="6965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1">
            <a:lnSpc>
              <a:spcPct val="90000"/>
            </a:lnSpc>
            <a:spcBef>
              <a:spcPct val="0"/>
            </a:spcBef>
            <a:spcAft>
              <a:spcPct val="35000"/>
            </a:spcAft>
            <a:buNone/>
          </a:pPr>
          <a:r>
            <a:rPr lang="en-US" sz="1900" b="1" i="0" kern="1200" baseline="0" dirty="0"/>
            <a:t>Shoulder Surfing</a:t>
          </a:r>
          <a:r>
            <a:rPr lang="ar-SA" sz="1900" b="1" i="0" kern="1200" baseline="0" dirty="0"/>
            <a:t> </a:t>
          </a:r>
          <a:r>
            <a:rPr lang="en-US" sz="1900" b="1" i="0" kern="1200" baseline="0" dirty="0"/>
            <a:t>Tailgating</a:t>
          </a:r>
          <a:endParaRPr lang="ar-SA" sz="1900" kern="1200" dirty="0"/>
        </a:p>
      </dsp:txBody>
      <dsp:txXfrm>
        <a:off x="8087184" y="188886"/>
        <a:ext cx="2363524" cy="696528"/>
      </dsp:txXfrm>
    </dsp:sp>
    <dsp:sp modelId="{A89A883F-FA66-4AE9-837F-E05898BD8A2B}">
      <dsp:nvSpPr>
        <dsp:cNvPr id="0" name=""/>
        <dsp:cNvSpPr/>
      </dsp:nvSpPr>
      <dsp:spPr>
        <a:xfrm>
          <a:off x="8087184" y="885414"/>
          <a:ext cx="2363524" cy="3809759"/>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r" defTabSz="844550" rtl="1">
            <a:lnSpc>
              <a:spcPct val="90000"/>
            </a:lnSpc>
            <a:spcBef>
              <a:spcPct val="0"/>
            </a:spcBef>
            <a:spcAft>
              <a:spcPct val="15000"/>
            </a:spcAft>
            <a:buChar char="•"/>
          </a:pPr>
          <a:r>
            <a:rPr lang="ar-SA" sz="1900" kern="1200" dirty="0"/>
            <a:t>التتبع لأخذ معلومات قيمه عن الهدف ممكن يضع كاميرا(قلمك - ساعتك) بدون علمك  وممكن شخص يتتبعك بدون علمك</a:t>
          </a:r>
        </a:p>
      </dsp:txBody>
      <dsp:txXfrm>
        <a:off x="8087184" y="885414"/>
        <a:ext cx="2363524" cy="3809759"/>
      </dsp:txXfrm>
    </dsp:sp>
    <dsp:sp modelId="{CE136DDC-8E73-41B0-9A3C-4273EE4FCC04}">
      <dsp:nvSpPr>
        <dsp:cNvPr id="0" name=""/>
        <dsp:cNvSpPr/>
      </dsp:nvSpPr>
      <dsp:spPr>
        <a:xfrm>
          <a:off x="5392766" y="188886"/>
          <a:ext cx="2363524" cy="6965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1">
            <a:lnSpc>
              <a:spcPct val="90000"/>
            </a:lnSpc>
            <a:spcBef>
              <a:spcPct val="0"/>
            </a:spcBef>
            <a:spcAft>
              <a:spcPct val="35000"/>
            </a:spcAft>
            <a:buNone/>
          </a:pPr>
          <a:r>
            <a:rPr lang="ar-SA" sz="1900" b="1" i="0" kern="1200" dirty="0"/>
            <a:t>انتحال الهوية</a:t>
          </a:r>
          <a:r>
            <a:rPr lang="en-US" sz="1900" b="1" i="0" kern="1200" dirty="0"/>
            <a:t>:</a:t>
          </a:r>
          <a:endParaRPr lang="ar-SA" sz="1900" kern="1200" dirty="0"/>
        </a:p>
      </dsp:txBody>
      <dsp:txXfrm>
        <a:off x="5392766" y="188886"/>
        <a:ext cx="2363524" cy="696528"/>
      </dsp:txXfrm>
    </dsp:sp>
    <dsp:sp modelId="{BC990B0E-EDB2-4E4F-A0AD-792BA2F88401}">
      <dsp:nvSpPr>
        <dsp:cNvPr id="0" name=""/>
        <dsp:cNvSpPr/>
      </dsp:nvSpPr>
      <dsp:spPr>
        <a:xfrm>
          <a:off x="5392766" y="885414"/>
          <a:ext cx="2363524" cy="3809759"/>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r" defTabSz="844550" rtl="1">
            <a:lnSpc>
              <a:spcPct val="90000"/>
            </a:lnSpc>
            <a:spcBef>
              <a:spcPct val="0"/>
            </a:spcBef>
            <a:spcAft>
              <a:spcPct val="15000"/>
            </a:spcAft>
            <a:buChar char="•"/>
          </a:pPr>
          <a:r>
            <a:rPr lang="ar-SA" sz="1900" b="0" i="0" kern="1200" dirty="0"/>
            <a:t>تتطلب الهندسة الاجتماعية عادة بعض أشكال انتحال الهوية من أجل كسب ثقة الضحية.</a:t>
          </a:r>
          <a:endParaRPr lang="ar-SA" sz="1900" kern="1200" dirty="0"/>
        </a:p>
      </dsp:txBody>
      <dsp:txXfrm>
        <a:off x="5392766" y="885414"/>
        <a:ext cx="2363524" cy="3809759"/>
      </dsp:txXfrm>
    </dsp:sp>
    <dsp:sp modelId="{BBAF9A14-B112-4C81-B6E0-9552FB5E7511}">
      <dsp:nvSpPr>
        <dsp:cNvPr id="0" name=""/>
        <dsp:cNvSpPr/>
      </dsp:nvSpPr>
      <dsp:spPr>
        <a:xfrm>
          <a:off x="2698348" y="188886"/>
          <a:ext cx="2363524" cy="6965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1">
            <a:lnSpc>
              <a:spcPct val="90000"/>
            </a:lnSpc>
            <a:spcBef>
              <a:spcPct val="0"/>
            </a:spcBef>
            <a:spcAft>
              <a:spcPct val="35000"/>
            </a:spcAft>
            <a:buNone/>
          </a:pPr>
          <a:r>
            <a:rPr lang="ar-SA" sz="1900" b="1" i="0" kern="1200" dirty="0"/>
            <a:t>التجسس والتنصت</a:t>
          </a:r>
          <a:endParaRPr lang="ar-SA" sz="1900" kern="1200" dirty="0"/>
        </a:p>
      </dsp:txBody>
      <dsp:txXfrm>
        <a:off x="2698348" y="188886"/>
        <a:ext cx="2363524" cy="696528"/>
      </dsp:txXfrm>
    </dsp:sp>
    <dsp:sp modelId="{063578EA-7821-4737-B336-E727A3F19EE5}">
      <dsp:nvSpPr>
        <dsp:cNvPr id="0" name=""/>
        <dsp:cNvSpPr/>
      </dsp:nvSpPr>
      <dsp:spPr>
        <a:xfrm>
          <a:off x="2698348" y="885414"/>
          <a:ext cx="2363524" cy="3809759"/>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r" defTabSz="844550" rtl="1">
            <a:lnSpc>
              <a:spcPct val="90000"/>
            </a:lnSpc>
            <a:spcBef>
              <a:spcPct val="0"/>
            </a:spcBef>
            <a:spcAft>
              <a:spcPct val="15000"/>
            </a:spcAft>
            <a:buChar char="•"/>
          </a:pPr>
          <a:r>
            <a:rPr lang="ar-SA" sz="1900" b="0" i="0" kern="1200" dirty="0"/>
            <a:t>يمكن سرقة كلمة المرور ومعلومات مهمة عن طريق مراقبة الضحية حين كتابتها أو التنصت والاستماع لمحادثة هاتفية لذلك يُنصح دائما بتجنب كلمات السر والمعلومات الهامة على اوراق او أن يتم تبادلها مع اشخاص آخرين.</a:t>
          </a:r>
          <a:endParaRPr lang="ar-SA" sz="1900" kern="1200" dirty="0"/>
        </a:p>
      </dsp:txBody>
      <dsp:txXfrm>
        <a:off x="2698348" y="885414"/>
        <a:ext cx="2363524" cy="3809759"/>
      </dsp:txXfrm>
    </dsp:sp>
    <dsp:sp modelId="{5CD7F124-4B47-4A12-9816-2D6871EC0931}">
      <dsp:nvSpPr>
        <dsp:cNvPr id="0" name=""/>
        <dsp:cNvSpPr/>
      </dsp:nvSpPr>
      <dsp:spPr>
        <a:xfrm>
          <a:off x="3930" y="188886"/>
          <a:ext cx="2363524" cy="69652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1">
            <a:lnSpc>
              <a:spcPct val="90000"/>
            </a:lnSpc>
            <a:spcBef>
              <a:spcPct val="0"/>
            </a:spcBef>
            <a:spcAft>
              <a:spcPct val="35000"/>
            </a:spcAft>
            <a:buNone/>
          </a:pPr>
          <a:r>
            <a:rPr lang="ar-SA" sz="1900" b="1" i="0" kern="1200" dirty="0"/>
            <a:t>التصيد الإلكتروني </a:t>
          </a:r>
          <a:r>
            <a:rPr lang="en-US" sz="1900" b="1" i="0" kern="1200" dirty="0"/>
            <a:t>Phishing</a:t>
          </a:r>
          <a:endParaRPr lang="ar-SA" sz="1900" kern="1200" dirty="0"/>
        </a:p>
      </dsp:txBody>
      <dsp:txXfrm>
        <a:off x="3930" y="188886"/>
        <a:ext cx="2363524" cy="696528"/>
      </dsp:txXfrm>
    </dsp:sp>
    <dsp:sp modelId="{70DDAAB3-9E87-401C-A628-41385022B8A6}">
      <dsp:nvSpPr>
        <dsp:cNvPr id="0" name=""/>
        <dsp:cNvSpPr/>
      </dsp:nvSpPr>
      <dsp:spPr>
        <a:xfrm>
          <a:off x="3930" y="885414"/>
          <a:ext cx="2363524" cy="3809759"/>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r" defTabSz="844550" rtl="1">
            <a:lnSpc>
              <a:spcPct val="90000"/>
            </a:lnSpc>
            <a:spcBef>
              <a:spcPct val="0"/>
            </a:spcBef>
            <a:spcAft>
              <a:spcPct val="15000"/>
            </a:spcAft>
            <a:buChar char="•"/>
          </a:pPr>
          <a:r>
            <a:rPr lang="ar-SA" sz="1900" b="0" i="0" kern="1200" dirty="0"/>
            <a:t>يُعد أحد أهم طرق الهندسة الاجتماعية</a:t>
          </a:r>
          <a:endParaRPr lang="ar-SA" sz="1900" kern="1200" dirty="0"/>
        </a:p>
        <a:p>
          <a:pPr marL="171450" lvl="1" indent="-171450" algn="r" defTabSz="844550" rtl="1">
            <a:lnSpc>
              <a:spcPct val="90000"/>
            </a:lnSpc>
            <a:spcBef>
              <a:spcPct val="0"/>
            </a:spcBef>
            <a:spcAft>
              <a:spcPct val="15000"/>
            </a:spcAft>
            <a:buChar char="•"/>
          </a:pPr>
          <a:r>
            <a:rPr lang="ar-SA" sz="1900" b="0" i="0" kern="1200" dirty="0"/>
            <a:t>وهو عبارة عن رسالة الكترونية تصل للضحية وتحتوي على </a:t>
          </a:r>
          <a:r>
            <a:rPr lang="ar-SA" sz="1900" b="0" i="0" u="sng" kern="1200" dirty="0"/>
            <a:t>لينك</a:t>
          </a:r>
          <a:r>
            <a:rPr lang="ar-SA" sz="1900" b="0" i="0" kern="1200" dirty="0"/>
            <a:t> لصفحة وهمية تظهر مشابهة تماما للموقع الرسمي ومن الممكن ان تطلب من الضحية ادخال كلمة السر واسم المستخدم ومن ثم توجهه للصفحة الصحيحة بعد أن حصلت على البيانات السرية للضحية.</a:t>
          </a:r>
          <a:endParaRPr lang="ar-SA" sz="1900" kern="1200" dirty="0"/>
        </a:p>
      </dsp:txBody>
      <dsp:txXfrm>
        <a:off x="3930" y="885414"/>
        <a:ext cx="2363524" cy="38097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97589-6E8F-4ED8-A60E-5520F906F00A}">
      <dsp:nvSpPr>
        <dsp:cNvPr id="0" name=""/>
        <dsp:cNvSpPr/>
      </dsp:nvSpPr>
      <dsp:spPr>
        <a:xfrm>
          <a:off x="0" y="71792"/>
          <a:ext cx="4517681" cy="10424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r" defTabSz="1200150" rtl="1">
            <a:lnSpc>
              <a:spcPct val="90000"/>
            </a:lnSpc>
            <a:spcBef>
              <a:spcPct val="0"/>
            </a:spcBef>
            <a:spcAft>
              <a:spcPct val="35000"/>
            </a:spcAft>
            <a:buNone/>
          </a:pPr>
          <a:r>
            <a:rPr lang="ar-SA" sz="2700" b="1" i="0" kern="1200" dirty="0"/>
            <a:t> أبرز طرق عمليات التصيّد والهندسة الاجتماعية:</a:t>
          </a:r>
          <a:endParaRPr lang="ar-SA" sz="2700" kern="1200" dirty="0"/>
        </a:p>
      </dsp:txBody>
      <dsp:txXfrm>
        <a:off x="50889" y="122681"/>
        <a:ext cx="4415903" cy="940692"/>
      </dsp:txXfrm>
    </dsp:sp>
    <dsp:sp modelId="{7465558F-6B26-458F-B432-D8644D39DFFF}">
      <dsp:nvSpPr>
        <dsp:cNvPr id="0" name=""/>
        <dsp:cNvSpPr/>
      </dsp:nvSpPr>
      <dsp:spPr>
        <a:xfrm>
          <a:off x="0" y="1114262"/>
          <a:ext cx="4517681" cy="1900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36" tIns="34290" rIns="192024" bIns="34290" numCol="1" spcCol="1270" anchor="t" anchorCtr="0">
          <a:noAutofit/>
        </a:bodyPr>
        <a:lstStyle/>
        <a:p>
          <a:pPr marL="228600" lvl="1" indent="-228600" algn="r" defTabSz="933450" rtl="1">
            <a:lnSpc>
              <a:spcPct val="90000"/>
            </a:lnSpc>
            <a:spcBef>
              <a:spcPct val="0"/>
            </a:spcBef>
            <a:spcAft>
              <a:spcPct val="20000"/>
            </a:spcAft>
            <a:buChar char="•"/>
          </a:pPr>
          <a:r>
            <a:rPr lang="ar-SA" sz="2100" b="0" i="0" kern="1200" dirty="0"/>
            <a:t>محاولة الاتصال بك وإيهامك بتمثيل جهة رسمية أو شركة تجارية.</a:t>
          </a:r>
          <a:endParaRPr lang="ar-SA" sz="2100" kern="1200" dirty="0"/>
        </a:p>
        <a:p>
          <a:pPr marL="228600" lvl="1" indent="-228600" algn="r" defTabSz="933450" rtl="1">
            <a:lnSpc>
              <a:spcPct val="90000"/>
            </a:lnSpc>
            <a:spcBef>
              <a:spcPct val="0"/>
            </a:spcBef>
            <a:spcAft>
              <a:spcPct val="20000"/>
            </a:spcAft>
            <a:buChar char="•"/>
          </a:pPr>
          <a:r>
            <a:rPr lang="ar-SA" sz="2100" b="0" i="0" kern="1200" dirty="0"/>
            <a:t>اختراق حساب أحد أصدقائك أو أقربائك وإرسال رسائل منه تحتوي مرفقات خبيثة.</a:t>
          </a:r>
          <a:endParaRPr lang="ar-SA" sz="2100" kern="1200" dirty="0"/>
        </a:p>
        <a:p>
          <a:pPr marL="228600" lvl="1" indent="-228600" algn="r" defTabSz="933450" rtl="1">
            <a:lnSpc>
              <a:spcPct val="90000"/>
            </a:lnSpc>
            <a:spcBef>
              <a:spcPct val="0"/>
            </a:spcBef>
            <a:spcAft>
              <a:spcPct val="20000"/>
            </a:spcAft>
            <a:buChar char="•"/>
          </a:pPr>
          <a:r>
            <a:rPr lang="ar-SA" sz="2100" b="0" i="0" kern="1200" dirty="0"/>
            <a:t>إرسال روابط إنترنت أو ملفات أو برامج لمحاولة خداعك لفتحها للسيطرة على أجهزتك.</a:t>
          </a:r>
          <a:endParaRPr lang="ar-SA" sz="2100" kern="1200" dirty="0"/>
        </a:p>
      </dsp:txBody>
      <dsp:txXfrm>
        <a:off x="0" y="1114262"/>
        <a:ext cx="4517681" cy="19002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3051B-B161-4E5B-8FA0-20E18FFF4D61}">
      <dsp:nvSpPr>
        <dsp:cNvPr id="0" name=""/>
        <dsp:cNvSpPr/>
      </dsp:nvSpPr>
      <dsp:spPr>
        <a:xfrm>
          <a:off x="0" y="0"/>
          <a:ext cx="5255811" cy="8880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r" defTabSz="1022350" rtl="1">
            <a:lnSpc>
              <a:spcPct val="90000"/>
            </a:lnSpc>
            <a:spcBef>
              <a:spcPct val="0"/>
            </a:spcBef>
            <a:spcAft>
              <a:spcPct val="35000"/>
            </a:spcAft>
            <a:buNone/>
          </a:pPr>
          <a:r>
            <a:rPr lang="ar-SA" sz="2300" b="1" i="0" kern="1200" dirty="0"/>
            <a:t>أمثلة عملية على عمليات التصيّد والهندسة الاجتماعية:</a:t>
          </a:r>
          <a:endParaRPr lang="ar-SA" sz="2300" kern="1200" dirty="0"/>
        </a:p>
      </dsp:txBody>
      <dsp:txXfrm>
        <a:off x="43350" y="43350"/>
        <a:ext cx="5169111" cy="801330"/>
      </dsp:txXfrm>
    </dsp:sp>
    <dsp:sp modelId="{463BA749-B74E-486A-8688-1A56F8B6314D}">
      <dsp:nvSpPr>
        <dsp:cNvPr id="0" name=""/>
        <dsp:cNvSpPr/>
      </dsp:nvSpPr>
      <dsp:spPr>
        <a:xfrm>
          <a:off x="0" y="915947"/>
          <a:ext cx="5255811" cy="2142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2" tIns="29210" rIns="163576" bIns="29210" numCol="1" spcCol="1270" anchor="t" anchorCtr="0">
          <a:noAutofit/>
        </a:bodyPr>
        <a:lstStyle/>
        <a:p>
          <a:pPr marL="171450" lvl="1" indent="-171450" algn="r" defTabSz="800100" rtl="1">
            <a:lnSpc>
              <a:spcPct val="90000"/>
            </a:lnSpc>
            <a:spcBef>
              <a:spcPct val="0"/>
            </a:spcBef>
            <a:spcAft>
              <a:spcPct val="20000"/>
            </a:spcAft>
            <a:buChar char="•"/>
          </a:pPr>
          <a:r>
            <a:rPr lang="ar-SA" sz="1800" b="0" i="0" kern="1200" dirty="0"/>
            <a:t>متصل ينتحل شخصية مسؤول الدعم الفني في أحد المؤسسات، يطلب منك تزويده بمعلومات حسابك من أجل تحديث البيانات.</a:t>
          </a:r>
          <a:endParaRPr lang="ar-SA" sz="1800" kern="1200" dirty="0"/>
        </a:p>
        <a:p>
          <a:pPr marL="171450" lvl="1" indent="-171450" algn="r" defTabSz="800100" rtl="1">
            <a:lnSpc>
              <a:spcPct val="90000"/>
            </a:lnSpc>
            <a:spcBef>
              <a:spcPct val="0"/>
            </a:spcBef>
            <a:spcAft>
              <a:spcPct val="20000"/>
            </a:spcAft>
            <a:buChar char="•"/>
          </a:pPr>
          <a:r>
            <a:rPr lang="ar-SA" sz="1800" b="0" i="0" kern="1200" dirty="0"/>
            <a:t>اختراق حساب صديق لك ومن ثم تصلك رسائل من حسابه تطلب معلوماتك أو مساعدة مالية.</a:t>
          </a:r>
          <a:endParaRPr lang="ar-SA" sz="1800" kern="1200" dirty="0"/>
        </a:p>
        <a:p>
          <a:pPr marL="171450" lvl="1" indent="-171450" algn="r" defTabSz="800100" rtl="1">
            <a:lnSpc>
              <a:spcPct val="90000"/>
            </a:lnSpc>
            <a:spcBef>
              <a:spcPct val="0"/>
            </a:spcBef>
            <a:spcAft>
              <a:spcPct val="20000"/>
            </a:spcAft>
            <a:buChar char="•"/>
          </a:pPr>
          <a:r>
            <a:rPr lang="ar-SA" sz="1800" b="0" i="0" kern="1200" dirty="0"/>
            <a:t>نشر إعلانات لوظائف شاغرة مغرية وطلب تعبئة معلوماتك الشخصية لترشيحك لها.</a:t>
          </a:r>
          <a:endParaRPr lang="ar-SA" sz="1800" kern="1200" dirty="0"/>
        </a:p>
        <a:p>
          <a:pPr marL="171450" lvl="1" indent="-171450" algn="r" defTabSz="800100" rtl="1">
            <a:lnSpc>
              <a:spcPct val="90000"/>
            </a:lnSpc>
            <a:spcBef>
              <a:spcPct val="0"/>
            </a:spcBef>
            <a:spcAft>
              <a:spcPct val="20000"/>
            </a:spcAft>
            <a:buChar char="•"/>
          </a:pPr>
          <a:r>
            <a:rPr lang="ar-SA" sz="1800" b="0" i="0" kern="1200" dirty="0"/>
            <a:t>يصلك تنبيه عبر رسالة جوال بإيقاف حسابك المصرفي مع طلب فتح رابط لتحديث بياناتك.</a:t>
          </a:r>
          <a:endParaRPr lang="ar-SA" sz="1800" kern="1200" dirty="0"/>
        </a:p>
      </dsp:txBody>
      <dsp:txXfrm>
        <a:off x="0" y="915947"/>
        <a:ext cx="5255811" cy="21424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B6632-8C0C-420B-B172-3DEF37BB4A33}">
      <dsp:nvSpPr>
        <dsp:cNvPr id="0" name=""/>
        <dsp:cNvSpPr/>
      </dsp:nvSpPr>
      <dsp:spPr>
        <a:xfrm>
          <a:off x="6735656" y="5"/>
          <a:ext cx="4910002" cy="3748613"/>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35000"/>
            </a:spcAft>
            <a:buNone/>
          </a:pPr>
          <a:r>
            <a:rPr lang="ar-SA" sz="2500" b="1" i="0" kern="1200" dirty="0"/>
            <a:t>يستخدم الهاكر للهجمات كسر كلمات المرور  </a:t>
          </a:r>
          <a:endParaRPr lang="en-US" sz="2500" kern="1200" dirty="0"/>
        </a:p>
        <a:p>
          <a:pPr marL="228600" lvl="1" indent="-228600" algn="l" defTabSz="889000">
            <a:lnSpc>
              <a:spcPct val="90000"/>
            </a:lnSpc>
            <a:spcBef>
              <a:spcPct val="0"/>
            </a:spcBef>
            <a:spcAft>
              <a:spcPct val="15000"/>
            </a:spcAft>
            <a:buChar char="•"/>
          </a:pPr>
          <a:r>
            <a:rPr lang="en-US" sz="2000" i="0" kern="1200" dirty="0"/>
            <a:t>Phishing</a:t>
          </a:r>
          <a:endParaRPr lang="en-US" sz="2000" kern="1200" dirty="0"/>
        </a:p>
        <a:p>
          <a:pPr marL="228600" lvl="1" indent="-228600" algn="l" defTabSz="889000">
            <a:lnSpc>
              <a:spcPct val="90000"/>
            </a:lnSpc>
            <a:spcBef>
              <a:spcPct val="0"/>
            </a:spcBef>
            <a:spcAft>
              <a:spcPct val="15000"/>
            </a:spcAft>
            <a:buChar char="•"/>
          </a:pPr>
          <a:r>
            <a:rPr lang="en-US" sz="2000" i="0" kern="1200" dirty="0"/>
            <a:t>Man-in-the-middle attack</a:t>
          </a:r>
          <a:endParaRPr lang="en-US" sz="2000" kern="1200" dirty="0"/>
        </a:p>
        <a:p>
          <a:pPr marL="228600" lvl="1" indent="-228600" algn="l" defTabSz="889000">
            <a:lnSpc>
              <a:spcPct val="90000"/>
            </a:lnSpc>
            <a:spcBef>
              <a:spcPct val="0"/>
            </a:spcBef>
            <a:spcAft>
              <a:spcPct val="15000"/>
            </a:spcAft>
            <a:buChar char="•"/>
          </a:pPr>
          <a:r>
            <a:rPr lang="en-US" sz="2000" i="0" kern="1200" dirty="0"/>
            <a:t>Brute force attack</a:t>
          </a:r>
          <a:endParaRPr lang="en-US" sz="2000" kern="1200" dirty="0"/>
        </a:p>
        <a:p>
          <a:pPr marL="228600" lvl="1" indent="-228600" algn="l" defTabSz="889000">
            <a:lnSpc>
              <a:spcPct val="90000"/>
            </a:lnSpc>
            <a:spcBef>
              <a:spcPct val="0"/>
            </a:spcBef>
            <a:spcAft>
              <a:spcPct val="15000"/>
            </a:spcAft>
            <a:buChar char="•"/>
          </a:pPr>
          <a:r>
            <a:rPr lang="en-US" sz="2000" kern="1200" dirty="0"/>
            <a:t>Dictionary attack</a:t>
          </a:r>
        </a:p>
        <a:p>
          <a:pPr marL="228600" lvl="1" indent="-228600" algn="l" defTabSz="889000">
            <a:lnSpc>
              <a:spcPct val="90000"/>
            </a:lnSpc>
            <a:spcBef>
              <a:spcPct val="0"/>
            </a:spcBef>
            <a:spcAft>
              <a:spcPct val="15000"/>
            </a:spcAft>
            <a:buChar char="•"/>
          </a:pPr>
          <a:r>
            <a:rPr lang="en-US" sz="2000" kern="1200" dirty="0"/>
            <a:t>Rainbow table attack </a:t>
          </a:r>
        </a:p>
      </dsp:txBody>
      <dsp:txXfrm>
        <a:off x="7454709" y="548977"/>
        <a:ext cx="3471896" cy="2650669"/>
      </dsp:txXfrm>
    </dsp:sp>
    <dsp:sp modelId="{A0445283-A2E9-4F57-9A3F-EE1A7CAD98FC}">
      <dsp:nvSpPr>
        <dsp:cNvPr id="0" name=""/>
        <dsp:cNvSpPr/>
      </dsp:nvSpPr>
      <dsp:spPr>
        <a:xfrm rot="10850156">
          <a:off x="4644509" y="3756864"/>
          <a:ext cx="1801286" cy="63213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10800000">
        <a:off x="4834140" y="3884674"/>
        <a:ext cx="1611645" cy="379282"/>
      </dsp:txXfrm>
    </dsp:sp>
    <dsp:sp modelId="{EDDF096A-56A5-4B9D-AD3F-3052945BDC14}">
      <dsp:nvSpPr>
        <dsp:cNvPr id="0" name=""/>
        <dsp:cNvSpPr/>
      </dsp:nvSpPr>
      <dsp:spPr>
        <a:xfrm>
          <a:off x="-430489" y="5"/>
          <a:ext cx="4310466" cy="3748613"/>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r" defTabSz="1111250" rtl="1">
            <a:lnSpc>
              <a:spcPct val="90000"/>
            </a:lnSpc>
            <a:spcBef>
              <a:spcPct val="0"/>
            </a:spcBef>
            <a:spcAft>
              <a:spcPct val="35000"/>
            </a:spcAft>
            <a:buNone/>
          </a:pPr>
          <a:r>
            <a:rPr lang="ar-SA" sz="2500" b="1" i="0" kern="1200" dirty="0"/>
            <a:t>الحماية من هجمات كلمات المرور بالوعي</a:t>
          </a:r>
          <a:endParaRPr lang="en-US" sz="2500" kern="1200" dirty="0"/>
        </a:p>
        <a:p>
          <a:pPr marL="228600" lvl="1" indent="-228600" algn="r" defTabSz="889000" rtl="1">
            <a:lnSpc>
              <a:spcPct val="90000"/>
            </a:lnSpc>
            <a:spcBef>
              <a:spcPct val="0"/>
            </a:spcBef>
            <a:spcAft>
              <a:spcPct val="15000"/>
            </a:spcAft>
            <a:buChar char="•"/>
          </a:pPr>
          <a:r>
            <a:rPr lang="ar-SA" sz="2000" kern="1200" dirty="0"/>
            <a:t>خداعك بصفحة مزورة –&gt; كن حذر</a:t>
          </a:r>
          <a:endParaRPr lang="en-US" sz="2000" kern="1200" dirty="0"/>
        </a:p>
        <a:p>
          <a:pPr marL="228600" lvl="1" indent="-228600" algn="r" defTabSz="889000" rtl="1">
            <a:lnSpc>
              <a:spcPct val="90000"/>
            </a:lnSpc>
            <a:spcBef>
              <a:spcPct val="0"/>
            </a:spcBef>
            <a:spcAft>
              <a:spcPct val="15000"/>
            </a:spcAft>
            <a:buChar char="•"/>
          </a:pPr>
          <a:r>
            <a:rPr lang="ar-SA" sz="2000" kern="1200" dirty="0"/>
            <a:t>التجسس -&gt; شفر بياناتك – لا تستخدم وايفاي مفتوح</a:t>
          </a:r>
          <a:endParaRPr lang="en-US" sz="2000" kern="1200" dirty="0"/>
        </a:p>
        <a:p>
          <a:pPr marL="228600" lvl="1" indent="-228600" algn="r" defTabSz="889000" rtl="1">
            <a:lnSpc>
              <a:spcPct val="90000"/>
            </a:lnSpc>
            <a:spcBef>
              <a:spcPct val="0"/>
            </a:spcBef>
            <a:spcAft>
              <a:spcPct val="15000"/>
            </a:spcAft>
            <a:buChar char="•"/>
          </a:pPr>
          <a:r>
            <a:rPr lang="ar-SA" sz="2000" kern="1200" dirty="0"/>
            <a:t>التخمين -&gt; لا تستخدم كلمات مرور سهل تخمينها</a:t>
          </a:r>
          <a:endParaRPr lang="en-US" sz="2000" kern="1200" dirty="0"/>
        </a:p>
      </dsp:txBody>
      <dsp:txXfrm>
        <a:off x="200764" y="548977"/>
        <a:ext cx="3047960" cy="2650669"/>
      </dsp:txXfrm>
    </dsp:sp>
    <dsp:sp modelId="{46A2073B-22E1-490D-ACFE-602C6F7BC6BB}">
      <dsp:nvSpPr>
        <dsp:cNvPr id="0" name=""/>
        <dsp:cNvSpPr/>
      </dsp:nvSpPr>
      <dsp:spPr>
        <a:xfrm rot="640500" flipV="1">
          <a:off x="4274596" y="-339448"/>
          <a:ext cx="2005179" cy="4572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4274715" y="-331573"/>
        <a:ext cx="1991462" cy="27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D3D4E-6ED6-49B4-96FA-F4797E1AC660}">
      <dsp:nvSpPr>
        <dsp:cNvPr id="0" name=""/>
        <dsp:cNvSpPr/>
      </dsp:nvSpPr>
      <dsp:spPr>
        <a:xfrm>
          <a:off x="1521575" y="1410131"/>
          <a:ext cx="91440" cy="645808"/>
        </a:xfrm>
        <a:custGeom>
          <a:avLst/>
          <a:gdLst/>
          <a:ahLst/>
          <a:cxnLst/>
          <a:rect l="0" t="0" r="0" b="0"/>
          <a:pathLst>
            <a:path>
              <a:moveTo>
                <a:pt x="45720" y="0"/>
              </a:moveTo>
              <a:lnTo>
                <a:pt x="45720" y="645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A05457-FB78-43C8-AE4F-1131B053B94A}">
      <dsp:nvSpPr>
        <dsp:cNvPr id="0" name=""/>
        <dsp:cNvSpPr/>
      </dsp:nvSpPr>
      <dsp:spPr>
        <a:xfrm>
          <a:off x="4235576" y="1410131"/>
          <a:ext cx="91440" cy="645808"/>
        </a:xfrm>
        <a:custGeom>
          <a:avLst/>
          <a:gdLst/>
          <a:ahLst/>
          <a:cxnLst/>
          <a:rect l="0" t="0" r="0" b="0"/>
          <a:pathLst>
            <a:path>
              <a:moveTo>
                <a:pt x="45720" y="0"/>
              </a:moveTo>
              <a:lnTo>
                <a:pt x="45720" y="645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C708A-4625-4E1B-97C2-5FA806EB6E3B}">
      <dsp:nvSpPr>
        <dsp:cNvPr id="0" name=""/>
        <dsp:cNvSpPr/>
      </dsp:nvSpPr>
      <dsp:spPr>
        <a:xfrm>
          <a:off x="6949577" y="1410131"/>
          <a:ext cx="91440" cy="645808"/>
        </a:xfrm>
        <a:custGeom>
          <a:avLst/>
          <a:gdLst/>
          <a:ahLst/>
          <a:cxnLst/>
          <a:rect l="0" t="0" r="0" b="0"/>
          <a:pathLst>
            <a:path>
              <a:moveTo>
                <a:pt x="45720" y="0"/>
              </a:moveTo>
              <a:lnTo>
                <a:pt x="45720" y="645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98E982-39E2-4FF5-8EE9-E2FCFB50206B}">
      <dsp:nvSpPr>
        <dsp:cNvPr id="0" name=""/>
        <dsp:cNvSpPr/>
      </dsp:nvSpPr>
      <dsp:spPr>
        <a:xfrm>
          <a:off x="9663579" y="1410131"/>
          <a:ext cx="91440" cy="645808"/>
        </a:xfrm>
        <a:custGeom>
          <a:avLst/>
          <a:gdLst/>
          <a:ahLst/>
          <a:cxnLst/>
          <a:rect l="0" t="0" r="0" b="0"/>
          <a:pathLst>
            <a:path>
              <a:moveTo>
                <a:pt x="45720" y="0"/>
              </a:moveTo>
              <a:lnTo>
                <a:pt x="45720" y="6458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001D01-52EE-408E-B4D1-F46A73756929}">
      <dsp:nvSpPr>
        <dsp:cNvPr id="0" name=""/>
        <dsp:cNvSpPr/>
      </dsp:nvSpPr>
      <dsp:spPr>
        <a:xfrm>
          <a:off x="8599025" y="84"/>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CE38B-0B1C-43EA-830F-05A114EA69F9}">
      <dsp:nvSpPr>
        <dsp:cNvPr id="0" name=""/>
        <dsp:cNvSpPr/>
      </dsp:nvSpPr>
      <dsp:spPr>
        <a:xfrm>
          <a:off x="8845753" y="234475"/>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kern="1200" dirty="0"/>
            <a:t>الحوكمة </a:t>
          </a:r>
          <a:endParaRPr lang="ar-SA" sz="2500" kern="1200" dirty="0"/>
        </a:p>
      </dsp:txBody>
      <dsp:txXfrm>
        <a:off x="8887052" y="275774"/>
        <a:ext cx="2137948" cy="1327448"/>
      </dsp:txXfrm>
    </dsp:sp>
    <dsp:sp modelId="{15FDA638-5DFB-4AE7-B1E0-0C5DDD661F57}">
      <dsp:nvSpPr>
        <dsp:cNvPr id="0" name=""/>
        <dsp:cNvSpPr/>
      </dsp:nvSpPr>
      <dsp:spPr>
        <a:xfrm>
          <a:off x="8599025" y="2055940"/>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48187-4195-4253-8C6A-07637628BB3C}">
      <dsp:nvSpPr>
        <dsp:cNvPr id="0" name=""/>
        <dsp:cNvSpPr/>
      </dsp:nvSpPr>
      <dsp:spPr>
        <a:xfrm>
          <a:off x="8845753" y="2290331"/>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kern="1200" dirty="0"/>
            <a:t>تعريف وادارة المخاطر الامنية</a:t>
          </a:r>
          <a:endParaRPr lang="ar-SA" sz="2500" kern="1200" dirty="0"/>
        </a:p>
      </dsp:txBody>
      <dsp:txXfrm>
        <a:off x="8887052" y="2331630"/>
        <a:ext cx="2137948" cy="1327448"/>
      </dsp:txXfrm>
    </dsp:sp>
    <dsp:sp modelId="{E862CF6D-BBD1-4263-B30B-6606979D57D6}">
      <dsp:nvSpPr>
        <dsp:cNvPr id="0" name=""/>
        <dsp:cNvSpPr/>
      </dsp:nvSpPr>
      <dsp:spPr>
        <a:xfrm>
          <a:off x="5885024" y="84"/>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DA02C-55DB-47CB-A73A-0016AE71F6CA}">
      <dsp:nvSpPr>
        <dsp:cNvPr id="0" name=""/>
        <dsp:cNvSpPr/>
      </dsp:nvSpPr>
      <dsp:spPr>
        <a:xfrm>
          <a:off x="6131752" y="234475"/>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i="0" kern="1200" dirty="0"/>
            <a:t>الحماية</a:t>
          </a:r>
          <a:endParaRPr lang="ar-SA" sz="2500" kern="1200" dirty="0"/>
        </a:p>
      </dsp:txBody>
      <dsp:txXfrm>
        <a:off x="6173051" y="275774"/>
        <a:ext cx="2137948" cy="1327448"/>
      </dsp:txXfrm>
    </dsp:sp>
    <dsp:sp modelId="{31135CE7-F4B4-4484-804D-35B6DEBAB84A}">
      <dsp:nvSpPr>
        <dsp:cNvPr id="0" name=""/>
        <dsp:cNvSpPr/>
      </dsp:nvSpPr>
      <dsp:spPr>
        <a:xfrm>
          <a:off x="5885024" y="2055940"/>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DDC19-FC29-4A2A-B450-D62A262BAFB7}">
      <dsp:nvSpPr>
        <dsp:cNvPr id="0" name=""/>
        <dsp:cNvSpPr/>
      </dsp:nvSpPr>
      <dsp:spPr>
        <a:xfrm>
          <a:off x="6131752" y="2290331"/>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i="0" kern="1200" dirty="0"/>
            <a:t>تنفيذ تحكم امني للتقليل من المخاطر الامنية</a:t>
          </a:r>
          <a:endParaRPr lang="ar-SA" sz="2500" kern="1200" dirty="0"/>
        </a:p>
      </dsp:txBody>
      <dsp:txXfrm>
        <a:off x="6173051" y="2331630"/>
        <a:ext cx="2137948" cy="1327448"/>
      </dsp:txXfrm>
    </dsp:sp>
    <dsp:sp modelId="{2F648C51-0079-41DD-9BA0-B04B419228D2}">
      <dsp:nvSpPr>
        <dsp:cNvPr id="0" name=""/>
        <dsp:cNvSpPr/>
      </dsp:nvSpPr>
      <dsp:spPr>
        <a:xfrm>
          <a:off x="3171023" y="84"/>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C01D90-705B-47DA-A15F-FBD4FB8A4FCF}">
      <dsp:nvSpPr>
        <dsp:cNvPr id="0" name=""/>
        <dsp:cNvSpPr/>
      </dsp:nvSpPr>
      <dsp:spPr>
        <a:xfrm>
          <a:off x="3417750" y="234475"/>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i="0" kern="1200" dirty="0"/>
            <a:t>الكشف </a:t>
          </a:r>
          <a:endParaRPr lang="ar-SA" sz="2500" kern="1200" dirty="0"/>
        </a:p>
      </dsp:txBody>
      <dsp:txXfrm>
        <a:off x="3459049" y="275774"/>
        <a:ext cx="2137948" cy="1327448"/>
      </dsp:txXfrm>
    </dsp:sp>
    <dsp:sp modelId="{F8043700-243A-45D9-BB5A-EB4AED88994D}">
      <dsp:nvSpPr>
        <dsp:cNvPr id="0" name=""/>
        <dsp:cNvSpPr/>
      </dsp:nvSpPr>
      <dsp:spPr>
        <a:xfrm>
          <a:off x="3171023" y="2055940"/>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298B79-075B-4BC5-B0AC-00126747A4A1}">
      <dsp:nvSpPr>
        <dsp:cNvPr id="0" name=""/>
        <dsp:cNvSpPr/>
      </dsp:nvSpPr>
      <dsp:spPr>
        <a:xfrm>
          <a:off x="3417750" y="2290331"/>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kern="1200" dirty="0"/>
            <a:t> كشف وفهم احداث الامن السيبراني</a:t>
          </a:r>
          <a:endParaRPr lang="ar-SA" sz="2500" kern="1200" dirty="0"/>
        </a:p>
      </dsp:txBody>
      <dsp:txXfrm>
        <a:off x="3459049" y="2331630"/>
        <a:ext cx="2137948" cy="1327448"/>
      </dsp:txXfrm>
    </dsp:sp>
    <dsp:sp modelId="{E34BF09C-2135-4E9B-A7BD-30FA2D715535}">
      <dsp:nvSpPr>
        <dsp:cNvPr id="0" name=""/>
        <dsp:cNvSpPr/>
      </dsp:nvSpPr>
      <dsp:spPr>
        <a:xfrm>
          <a:off x="457022" y="84"/>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C39B6-EFFD-458F-A35A-C19BF6715E7D}">
      <dsp:nvSpPr>
        <dsp:cNvPr id="0" name=""/>
        <dsp:cNvSpPr/>
      </dsp:nvSpPr>
      <dsp:spPr>
        <a:xfrm>
          <a:off x="703749" y="234475"/>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i="0" kern="1200" dirty="0"/>
            <a:t>الاس</a:t>
          </a:r>
          <a:r>
            <a:rPr lang="ar-SA" sz="2500" b="1" kern="1200" dirty="0"/>
            <a:t>تجابة </a:t>
          </a:r>
          <a:endParaRPr lang="ar-SA" sz="2500" kern="1200" dirty="0"/>
        </a:p>
      </dsp:txBody>
      <dsp:txXfrm>
        <a:off x="745048" y="275774"/>
        <a:ext cx="2137948" cy="1327448"/>
      </dsp:txXfrm>
    </dsp:sp>
    <dsp:sp modelId="{8EC2AA21-5CCF-4DCA-993E-9B9C0BE2FA7F}">
      <dsp:nvSpPr>
        <dsp:cNvPr id="0" name=""/>
        <dsp:cNvSpPr/>
      </dsp:nvSpPr>
      <dsp:spPr>
        <a:xfrm>
          <a:off x="457022" y="2055940"/>
          <a:ext cx="2220546" cy="1410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60EC3-3E5C-49D6-AC0E-66843FA3F1CD}">
      <dsp:nvSpPr>
        <dsp:cNvPr id="0" name=""/>
        <dsp:cNvSpPr/>
      </dsp:nvSpPr>
      <dsp:spPr>
        <a:xfrm>
          <a:off x="703749" y="2290331"/>
          <a:ext cx="2220546" cy="1410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ar-SA" sz="2500" b="1" kern="1200" dirty="0"/>
            <a:t>الاستجابة للحوادث الامن السيبراني والتعافي منها</a:t>
          </a:r>
          <a:endParaRPr lang="ar-SA" sz="2500" kern="1200" dirty="0"/>
        </a:p>
      </dsp:txBody>
      <dsp:txXfrm>
        <a:off x="745048" y="2331630"/>
        <a:ext cx="2137948" cy="13274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0A12A-EC35-409C-8051-9E39508751B7}">
      <dsp:nvSpPr>
        <dsp:cNvPr id="0" name=""/>
        <dsp:cNvSpPr/>
      </dsp:nvSpPr>
      <dsp:spPr>
        <a:xfrm>
          <a:off x="0" y="381704"/>
          <a:ext cx="5602514"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4817" tIns="437388" rIns="434817" bIns="149352" numCol="1" spcCol="1270" anchor="t" anchorCtr="0">
          <a:noAutofit/>
        </a:bodyPr>
        <a:lstStyle/>
        <a:p>
          <a:pPr marL="228600" lvl="1" indent="-228600" algn="r" defTabSz="933450" rtl="1">
            <a:lnSpc>
              <a:spcPct val="90000"/>
            </a:lnSpc>
            <a:spcBef>
              <a:spcPct val="0"/>
            </a:spcBef>
            <a:spcAft>
              <a:spcPct val="15000"/>
            </a:spcAft>
            <a:buChar char="•"/>
          </a:pPr>
          <a:r>
            <a:rPr lang="ar-SA" sz="2100" kern="1200" dirty="0"/>
            <a:t>عدم الكشف عن المعلومات الحساسة إلا للأطراف المرخص لها.</a:t>
          </a:r>
          <a:endParaRPr lang="en-US" sz="2100" kern="1200" dirty="0"/>
        </a:p>
      </dsp:txBody>
      <dsp:txXfrm>
        <a:off x="0" y="381704"/>
        <a:ext cx="5602514" cy="1157625"/>
      </dsp:txXfrm>
    </dsp:sp>
    <dsp:sp modelId="{D6906768-B6A2-488E-99F8-D45C2CBB4B33}">
      <dsp:nvSpPr>
        <dsp:cNvPr id="0" name=""/>
        <dsp:cNvSpPr/>
      </dsp:nvSpPr>
      <dsp:spPr>
        <a:xfrm>
          <a:off x="1400628" y="71744"/>
          <a:ext cx="3921759"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233" tIns="0" rIns="148233" bIns="0" numCol="1" spcCol="1270" anchor="ctr" anchorCtr="0">
          <a:noAutofit/>
        </a:bodyPr>
        <a:lstStyle/>
        <a:p>
          <a:pPr marL="0" lvl="0" indent="0" algn="r" defTabSz="933450" rtl="1">
            <a:lnSpc>
              <a:spcPct val="90000"/>
            </a:lnSpc>
            <a:spcBef>
              <a:spcPct val="0"/>
            </a:spcBef>
            <a:spcAft>
              <a:spcPct val="35000"/>
            </a:spcAft>
            <a:buNone/>
          </a:pPr>
          <a:r>
            <a:rPr lang="ar-SA" sz="2100" b="1" kern="1200" dirty="0"/>
            <a:t>السرية (</a:t>
          </a:r>
          <a:r>
            <a:rPr lang="en-US" sz="2100" b="1" kern="1200" dirty="0"/>
            <a:t>Confidentiality</a:t>
          </a:r>
          <a:r>
            <a:rPr lang="ar-SA" sz="2100" b="1" kern="1200" dirty="0"/>
            <a:t>): </a:t>
          </a:r>
          <a:endParaRPr lang="en-US" sz="2100" kern="1200" dirty="0"/>
        </a:p>
      </dsp:txBody>
      <dsp:txXfrm>
        <a:off x="1430890" y="102006"/>
        <a:ext cx="3861235" cy="559396"/>
      </dsp:txXfrm>
    </dsp:sp>
    <dsp:sp modelId="{942E4FF4-6307-4105-B3F5-D086BFE7DDDB}">
      <dsp:nvSpPr>
        <dsp:cNvPr id="0" name=""/>
        <dsp:cNvSpPr/>
      </dsp:nvSpPr>
      <dsp:spPr>
        <a:xfrm>
          <a:off x="0" y="1962689"/>
          <a:ext cx="5602514" cy="893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4817" tIns="437388" rIns="434817" bIns="149352" numCol="1" spcCol="1270" anchor="t" anchorCtr="0">
          <a:noAutofit/>
        </a:bodyPr>
        <a:lstStyle/>
        <a:p>
          <a:pPr marL="228600" lvl="1" indent="-228600" algn="r" defTabSz="933450" rtl="1">
            <a:lnSpc>
              <a:spcPct val="90000"/>
            </a:lnSpc>
            <a:spcBef>
              <a:spcPct val="0"/>
            </a:spcBef>
            <a:spcAft>
              <a:spcPct val="15000"/>
            </a:spcAft>
            <a:buChar char="•"/>
          </a:pPr>
          <a:r>
            <a:rPr lang="ar-SA" sz="2100" kern="1200" dirty="0"/>
            <a:t>منع التعديل غير المصرح به للبيانات.</a:t>
          </a:r>
          <a:endParaRPr lang="en-US" sz="2100" kern="1200" dirty="0"/>
        </a:p>
      </dsp:txBody>
      <dsp:txXfrm>
        <a:off x="0" y="1962689"/>
        <a:ext cx="5602514" cy="893025"/>
      </dsp:txXfrm>
    </dsp:sp>
    <dsp:sp modelId="{A05A3BD2-5346-472F-940C-1427079A0C5B}">
      <dsp:nvSpPr>
        <dsp:cNvPr id="0" name=""/>
        <dsp:cNvSpPr/>
      </dsp:nvSpPr>
      <dsp:spPr>
        <a:xfrm>
          <a:off x="1400628" y="1652729"/>
          <a:ext cx="3921759"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233" tIns="0" rIns="148233" bIns="0" numCol="1" spcCol="1270" anchor="ctr" anchorCtr="0">
          <a:noAutofit/>
        </a:bodyPr>
        <a:lstStyle/>
        <a:p>
          <a:pPr marL="0" lvl="0" indent="0" algn="r" defTabSz="933450" rtl="1">
            <a:lnSpc>
              <a:spcPct val="90000"/>
            </a:lnSpc>
            <a:spcBef>
              <a:spcPct val="0"/>
            </a:spcBef>
            <a:spcAft>
              <a:spcPct val="35000"/>
            </a:spcAft>
            <a:buNone/>
          </a:pPr>
          <a:r>
            <a:rPr lang="ar-SA" sz="2100" b="1" kern="1200" dirty="0"/>
            <a:t>النزاهة (</a:t>
          </a:r>
          <a:r>
            <a:rPr lang="en-US" sz="2100" b="1" kern="1200" dirty="0"/>
            <a:t>Integrity</a:t>
          </a:r>
          <a:r>
            <a:rPr lang="ar-SA" sz="2100" b="1" kern="1200" dirty="0"/>
            <a:t>):</a:t>
          </a:r>
          <a:endParaRPr lang="en-US" sz="2100" kern="1200" dirty="0"/>
        </a:p>
      </dsp:txBody>
      <dsp:txXfrm>
        <a:off x="1430890" y="1682991"/>
        <a:ext cx="3861235" cy="559396"/>
      </dsp:txXfrm>
    </dsp:sp>
    <dsp:sp modelId="{64C7D557-1649-4ADD-A8E0-2059CA84CE12}">
      <dsp:nvSpPr>
        <dsp:cNvPr id="0" name=""/>
        <dsp:cNvSpPr/>
      </dsp:nvSpPr>
      <dsp:spPr>
        <a:xfrm>
          <a:off x="0" y="3279074"/>
          <a:ext cx="5602514"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4817" tIns="437388" rIns="434817" bIns="149352" numCol="1" spcCol="1270" anchor="t" anchorCtr="0">
          <a:noAutofit/>
        </a:bodyPr>
        <a:lstStyle/>
        <a:p>
          <a:pPr marL="228600" lvl="1" indent="-228600" algn="r" defTabSz="933450" rtl="1">
            <a:lnSpc>
              <a:spcPct val="90000"/>
            </a:lnSpc>
            <a:spcBef>
              <a:spcPct val="0"/>
            </a:spcBef>
            <a:spcAft>
              <a:spcPct val="15000"/>
            </a:spcAft>
            <a:buChar char="•"/>
          </a:pPr>
          <a:r>
            <a:rPr lang="ar-SA" sz="2100" kern="1200" dirty="0"/>
            <a:t>ضمان إمكانية الوصول إلى البيانات من قبل الأطراف المخولة عند الطلب.</a:t>
          </a:r>
          <a:endParaRPr lang="en-US" sz="2100" kern="1200" dirty="0"/>
        </a:p>
      </dsp:txBody>
      <dsp:txXfrm>
        <a:off x="0" y="3279074"/>
        <a:ext cx="5602514" cy="1157625"/>
      </dsp:txXfrm>
    </dsp:sp>
    <dsp:sp modelId="{DF4E809A-CE77-4960-84D2-2F1F71013930}">
      <dsp:nvSpPr>
        <dsp:cNvPr id="0" name=""/>
        <dsp:cNvSpPr/>
      </dsp:nvSpPr>
      <dsp:spPr>
        <a:xfrm>
          <a:off x="1400628" y="2969114"/>
          <a:ext cx="3921759"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233" tIns="0" rIns="148233" bIns="0" numCol="1" spcCol="1270" anchor="ctr" anchorCtr="0">
          <a:noAutofit/>
        </a:bodyPr>
        <a:lstStyle/>
        <a:p>
          <a:pPr marL="0" lvl="0" indent="0" algn="r" defTabSz="933450" rtl="1">
            <a:lnSpc>
              <a:spcPct val="90000"/>
            </a:lnSpc>
            <a:spcBef>
              <a:spcPct val="0"/>
            </a:spcBef>
            <a:spcAft>
              <a:spcPct val="35000"/>
            </a:spcAft>
            <a:buNone/>
          </a:pPr>
          <a:r>
            <a:rPr lang="ar-SA" sz="2100" b="1" kern="1200" dirty="0"/>
            <a:t>التوافر( </a:t>
          </a:r>
          <a:r>
            <a:rPr lang="en-US" sz="2100" b="1" kern="1200" dirty="0"/>
            <a:t>Availability</a:t>
          </a:r>
          <a:r>
            <a:rPr lang="ar-SA" sz="2100" b="1" kern="1200" dirty="0"/>
            <a:t>):</a:t>
          </a:r>
          <a:endParaRPr lang="en-US" sz="2100" kern="1200" dirty="0"/>
        </a:p>
      </dsp:txBody>
      <dsp:txXfrm>
        <a:off x="1430890" y="2999376"/>
        <a:ext cx="3861235"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42030-660F-44EC-A6BB-D9A506DA0B9B}">
      <dsp:nvSpPr>
        <dsp:cNvPr id="0" name=""/>
        <dsp:cNvSpPr/>
      </dsp:nvSpPr>
      <dsp:spPr>
        <a:xfrm>
          <a:off x="3347880" y="2329577"/>
          <a:ext cx="2847260" cy="2847260"/>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r>
            <a:rPr lang="ar-SA" sz="2600" kern="1200" dirty="0"/>
            <a:t>التشفير</a:t>
          </a:r>
        </a:p>
      </dsp:txBody>
      <dsp:txXfrm>
        <a:off x="3920306" y="2996534"/>
        <a:ext cx="1702408" cy="1463551"/>
      </dsp:txXfrm>
    </dsp:sp>
    <dsp:sp modelId="{6DD88D57-E8FE-4409-88E2-527ED3090859}">
      <dsp:nvSpPr>
        <dsp:cNvPr id="0" name=""/>
        <dsp:cNvSpPr/>
      </dsp:nvSpPr>
      <dsp:spPr>
        <a:xfrm>
          <a:off x="1619483" y="1656588"/>
          <a:ext cx="2070735" cy="207073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r>
            <a:rPr lang="ar-SA" sz="2600" kern="1200" dirty="0"/>
            <a:t>التحكم بالوصول</a:t>
          </a:r>
        </a:p>
      </dsp:txBody>
      <dsp:txXfrm>
        <a:off x="2140797" y="2181053"/>
        <a:ext cx="1028107" cy="1021805"/>
      </dsp:txXfrm>
    </dsp:sp>
    <dsp:sp modelId="{C2BF237E-835F-422A-9C51-B7B59C316D40}">
      <dsp:nvSpPr>
        <dsp:cNvPr id="0" name=""/>
        <dsp:cNvSpPr/>
      </dsp:nvSpPr>
      <dsp:spPr>
        <a:xfrm rot="20700000">
          <a:off x="2779306" y="227992"/>
          <a:ext cx="2028897" cy="202889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r>
            <a:rPr lang="ar-SA" sz="2600" kern="1200" dirty="0"/>
            <a:t>إخفاء المعلومات والتشويش</a:t>
          </a:r>
        </a:p>
      </dsp:txBody>
      <dsp:txXfrm rot="-20700000">
        <a:off x="3224303" y="672988"/>
        <a:ext cx="1138904" cy="1138904"/>
      </dsp:txXfrm>
    </dsp:sp>
    <dsp:sp modelId="{884889A3-8176-4FD0-840C-70E043D64F34}">
      <dsp:nvSpPr>
        <dsp:cNvPr id="0" name=""/>
        <dsp:cNvSpPr/>
      </dsp:nvSpPr>
      <dsp:spPr>
        <a:xfrm>
          <a:off x="3068073" y="1893682"/>
          <a:ext cx="3644493" cy="3644493"/>
        </a:xfrm>
        <a:prstGeom prst="circularArrow">
          <a:avLst>
            <a:gd name="adj1" fmla="val 4687"/>
            <a:gd name="adj2" fmla="val 299029"/>
            <a:gd name="adj3" fmla="val 2535514"/>
            <a:gd name="adj4" fmla="val 1582020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4251F5-B477-476C-AE83-4485FA960DC0}">
      <dsp:nvSpPr>
        <dsp:cNvPr id="0" name=""/>
        <dsp:cNvSpPr/>
      </dsp:nvSpPr>
      <dsp:spPr>
        <a:xfrm>
          <a:off x="1252760" y="1194196"/>
          <a:ext cx="2647952" cy="2647952"/>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FA9CC-C669-44F6-8BC4-6ABFD593F265}">
      <dsp:nvSpPr>
        <dsp:cNvPr id="0" name=""/>
        <dsp:cNvSpPr/>
      </dsp:nvSpPr>
      <dsp:spPr>
        <a:xfrm>
          <a:off x="2310001" y="-220629"/>
          <a:ext cx="2855026" cy="285502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5C75D-57C6-4957-91AF-C0E3A96C7AC8}">
      <dsp:nvSpPr>
        <dsp:cNvPr id="0" name=""/>
        <dsp:cNvSpPr/>
      </dsp:nvSpPr>
      <dsp:spPr>
        <a:xfrm>
          <a:off x="0" y="369795"/>
          <a:ext cx="5960126" cy="1786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572" tIns="437388" rIns="462572" bIns="149352" numCol="1" spcCol="1270" anchor="t" anchorCtr="0">
          <a:noAutofit/>
        </a:bodyPr>
        <a:lstStyle/>
        <a:p>
          <a:pPr marL="228600" lvl="1" indent="-228600" algn="r" defTabSz="933450" rtl="1">
            <a:lnSpc>
              <a:spcPct val="90000"/>
            </a:lnSpc>
            <a:spcBef>
              <a:spcPct val="0"/>
            </a:spcBef>
            <a:spcAft>
              <a:spcPct val="15000"/>
            </a:spcAft>
            <a:buChar char="•"/>
          </a:pPr>
          <a:r>
            <a:rPr lang="ar-SA" sz="2100" kern="1200" dirty="0"/>
            <a:t>هي ببساطة </a:t>
          </a:r>
          <a:r>
            <a:rPr lang="ar-SA" sz="2100" b="1" kern="1200" dirty="0"/>
            <a:t>رقم</a:t>
          </a:r>
          <a:r>
            <a:rPr lang="ar-SA" sz="2100" kern="1200" dirty="0"/>
            <a:t> تم إنشاؤه عن طريق تنفيذ خوارزمية هاش على البيانات ، مثل ملف أو رسالة.</a:t>
          </a:r>
          <a:endParaRPr lang="en-US" sz="2100" kern="1200" dirty="0"/>
        </a:p>
        <a:p>
          <a:pPr marL="228600" lvl="1" indent="-228600" algn="r" defTabSz="933450" rtl="1">
            <a:lnSpc>
              <a:spcPct val="90000"/>
            </a:lnSpc>
            <a:spcBef>
              <a:spcPct val="0"/>
            </a:spcBef>
            <a:spcAft>
              <a:spcPct val="15000"/>
            </a:spcAft>
            <a:buChar char="•"/>
          </a:pPr>
          <a:r>
            <a:rPr lang="ar-SA" sz="2100" kern="1200" dirty="0"/>
            <a:t>إذا لم تتغير البيانات مطلقًا ، فسيظل الهاش الناتج هو نفسه دائمًا.</a:t>
          </a:r>
          <a:endParaRPr lang="en-US" sz="2100" kern="1200" dirty="0"/>
        </a:p>
      </dsp:txBody>
      <dsp:txXfrm>
        <a:off x="0" y="369795"/>
        <a:ext cx="5960126" cy="1786050"/>
      </dsp:txXfrm>
    </dsp:sp>
    <dsp:sp modelId="{52CE0BF1-D8C1-4351-9620-DEB28AA87737}">
      <dsp:nvSpPr>
        <dsp:cNvPr id="0" name=""/>
        <dsp:cNvSpPr/>
      </dsp:nvSpPr>
      <dsp:spPr>
        <a:xfrm>
          <a:off x="1490031" y="59835"/>
          <a:ext cx="4172088"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695" tIns="0" rIns="157695" bIns="0" numCol="1" spcCol="1270" anchor="ctr" anchorCtr="0">
          <a:noAutofit/>
        </a:bodyPr>
        <a:lstStyle/>
        <a:p>
          <a:pPr marL="0" lvl="0" indent="0" algn="r" defTabSz="933450">
            <a:lnSpc>
              <a:spcPct val="90000"/>
            </a:lnSpc>
            <a:spcBef>
              <a:spcPct val="0"/>
            </a:spcBef>
            <a:spcAft>
              <a:spcPct val="35000"/>
            </a:spcAft>
            <a:buNone/>
          </a:pPr>
          <a:r>
            <a:rPr lang="en-US" sz="2100" kern="1200" dirty="0"/>
            <a:t>Hashing</a:t>
          </a:r>
        </a:p>
      </dsp:txBody>
      <dsp:txXfrm>
        <a:off x="1520293" y="90097"/>
        <a:ext cx="4111564" cy="559396"/>
      </dsp:txXfrm>
    </dsp:sp>
    <dsp:sp modelId="{6A547451-8DA6-45B0-B968-05CA534C31D7}">
      <dsp:nvSpPr>
        <dsp:cNvPr id="0" name=""/>
        <dsp:cNvSpPr/>
      </dsp:nvSpPr>
      <dsp:spPr>
        <a:xfrm>
          <a:off x="0" y="2579205"/>
          <a:ext cx="5960126" cy="1885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572" tIns="437388" rIns="46257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Message Digest 5 (MD5)</a:t>
          </a:r>
        </a:p>
        <a:p>
          <a:pPr marL="228600" lvl="1" indent="-228600" algn="l" defTabSz="933450">
            <a:lnSpc>
              <a:spcPct val="90000"/>
            </a:lnSpc>
            <a:spcBef>
              <a:spcPct val="0"/>
            </a:spcBef>
            <a:spcAft>
              <a:spcPct val="15000"/>
            </a:spcAft>
            <a:buChar char="•"/>
          </a:pPr>
          <a:r>
            <a:rPr lang="en-US" sz="2100" kern="1200" dirty="0"/>
            <a:t>Secure Hash Algorithm (SHA)</a:t>
          </a:r>
        </a:p>
        <a:p>
          <a:pPr marL="228600" lvl="1" indent="-228600" algn="l" defTabSz="933450">
            <a:lnSpc>
              <a:spcPct val="90000"/>
            </a:lnSpc>
            <a:spcBef>
              <a:spcPct val="0"/>
            </a:spcBef>
            <a:spcAft>
              <a:spcPct val="15000"/>
            </a:spcAft>
            <a:buChar char="•"/>
          </a:pPr>
          <a:r>
            <a:rPr lang="en-US" sz="2100" kern="1200" dirty="0"/>
            <a:t>Hash- based Message Authentication Code (HMAC).</a:t>
          </a:r>
        </a:p>
      </dsp:txBody>
      <dsp:txXfrm>
        <a:off x="0" y="2579205"/>
        <a:ext cx="5960126" cy="1885275"/>
      </dsp:txXfrm>
    </dsp:sp>
    <dsp:sp modelId="{27F93389-6A23-48B3-889C-85204B1B0DC8}">
      <dsp:nvSpPr>
        <dsp:cNvPr id="0" name=""/>
        <dsp:cNvSpPr/>
      </dsp:nvSpPr>
      <dsp:spPr>
        <a:xfrm>
          <a:off x="1490031" y="2269245"/>
          <a:ext cx="4172088"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695" tIns="0" rIns="157695" bIns="0" numCol="1" spcCol="1270" anchor="ctr" anchorCtr="0">
          <a:noAutofit/>
        </a:bodyPr>
        <a:lstStyle/>
        <a:p>
          <a:pPr marL="0" lvl="0" indent="0" algn="r" defTabSz="933450">
            <a:lnSpc>
              <a:spcPct val="90000"/>
            </a:lnSpc>
            <a:spcBef>
              <a:spcPct val="0"/>
            </a:spcBef>
            <a:spcAft>
              <a:spcPct val="35000"/>
            </a:spcAft>
            <a:buNone/>
          </a:pPr>
          <a:r>
            <a:rPr lang="ar-SA" sz="2100" kern="1200" dirty="0"/>
            <a:t>خوارزميات  الهاش :</a:t>
          </a:r>
          <a:endParaRPr lang="en-US" sz="2100" kern="1200" dirty="0"/>
        </a:p>
      </dsp:txBody>
      <dsp:txXfrm>
        <a:off x="1520293" y="2299507"/>
        <a:ext cx="4111564"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7AA68-9F7D-4004-9967-73FA826CCD38}">
      <dsp:nvSpPr>
        <dsp:cNvPr id="0" name=""/>
        <dsp:cNvSpPr/>
      </dsp:nvSpPr>
      <dsp:spPr>
        <a:xfrm>
          <a:off x="0" y="0"/>
          <a:ext cx="4629068" cy="477617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40EDD-FA63-49BB-BB32-35BB00CAE2C9}">
      <dsp:nvSpPr>
        <dsp:cNvPr id="0" name=""/>
        <dsp:cNvSpPr/>
      </dsp:nvSpPr>
      <dsp:spPr>
        <a:xfrm>
          <a:off x="2314534" y="478084"/>
          <a:ext cx="3008894" cy="339556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1" kern="1200" dirty="0"/>
            <a:t>Redundancy and Fault Tolerance:</a:t>
          </a:r>
          <a:endParaRPr lang="ar-SA" sz="2300" kern="1200" dirty="0"/>
        </a:p>
        <a:p>
          <a:pPr marL="171450" lvl="1" indent="-171450" algn="l" defTabSz="800100" rtl="0">
            <a:lnSpc>
              <a:spcPct val="90000"/>
            </a:lnSpc>
            <a:spcBef>
              <a:spcPct val="0"/>
            </a:spcBef>
            <a:spcAft>
              <a:spcPct val="15000"/>
            </a:spcAft>
            <a:buChar char="•"/>
          </a:pPr>
          <a:r>
            <a:rPr lang="en-US" sz="1800" kern="1200" dirty="0"/>
            <a:t>Disk redundancies</a:t>
          </a:r>
          <a:endParaRPr lang="ar-SA" sz="1800" kern="1200" dirty="0"/>
        </a:p>
        <a:p>
          <a:pPr marL="171450" lvl="1" indent="-171450" algn="l" defTabSz="800100" rtl="0">
            <a:lnSpc>
              <a:spcPct val="90000"/>
            </a:lnSpc>
            <a:spcBef>
              <a:spcPct val="0"/>
            </a:spcBef>
            <a:spcAft>
              <a:spcPct val="15000"/>
            </a:spcAft>
            <a:buChar char="•"/>
          </a:pPr>
          <a:r>
            <a:rPr lang="en-US" sz="1800" kern="1200" dirty="0"/>
            <a:t>Server redundancies</a:t>
          </a:r>
          <a:endParaRPr lang="ar-SA" sz="1800" kern="1200" dirty="0"/>
        </a:p>
        <a:p>
          <a:pPr marL="171450" lvl="1" indent="-171450" algn="l" defTabSz="800100" rtl="0">
            <a:lnSpc>
              <a:spcPct val="90000"/>
            </a:lnSpc>
            <a:spcBef>
              <a:spcPct val="0"/>
            </a:spcBef>
            <a:spcAft>
              <a:spcPct val="15000"/>
            </a:spcAft>
            <a:buChar char="•"/>
          </a:pPr>
          <a:r>
            <a:rPr lang="en-US" sz="1800" kern="1200" dirty="0"/>
            <a:t>Load balancing</a:t>
          </a:r>
          <a:endParaRPr lang="ar-SA" sz="1800" kern="1200" dirty="0"/>
        </a:p>
        <a:p>
          <a:pPr marL="171450" lvl="1" indent="-171450" algn="l" defTabSz="800100" rtl="0">
            <a:lnSpc>
              <a:spcPct val="90000"/>
            </a:lnSpc>
            <a:spcBef>
              <a:spcPct val="0"/>
            </a:spcBef>
            <a:spcAft>
              <a:spcPct val="15000"/>
            </a:spcAft>
            <a:buChar char="•"/>
          </a:pPr>
          <a:r>
            <a:rPr lang="en-US" sz="1800" kern="1200" dirty="0"/>
            <a:t>Site redundancies</a:t>
          </a:r>
          <a:endParaRPr lang="ar-SA" sz="1800" kern="1200" dirty="0"/>
        </a:p>
        <a:p>
          <a:pPr marL="171450" lvl="1" indent="-171450" algn="l" defTabSz="800100" rtl="0">
            <a:lnSpc>
              <a:spcPct val="90000"/>
            </a:lnSpc>
            <a:spcBef>
              <a:spcPct val="0"/>
            </a:spcBef>
            <a:spcAft>
              <a:spcPct val="15000"/>
            </a:spcAft>
            <a:buChar char="•"/>
          </a:pPr>
          <a:r>
            <a:rPr lang="en-US" sz="1800" kern="1200" dirty="0"/>
            <a:t>Backups</a:t>
          </a:r>
          <a:endParaRPr lang="ar-SA" sz="1800" kern="1200" dirty="0"/>
        </a:p>
        <a:p>
          <a:pPr marL="171450" lvl="1" indent="-171450" algn="l" defTabSz="800100" rtl="0">
            <a:lnSpc>
              <a:spcPct val="90000"/>
            </a:lnSpc>
            <a:spcBef>
              <a:spcPct val="0"/>
            </a:spcBef>
            <a:spcAft>
              <a:spcPct val="15000"/>
            </a:spcAft>
            <a:buChar char="•"/>
          </a:pPr>
          <a:r>
            <a:rPr lang="en-US" sz="1800" kern="1200" dirty="0"/>
            <a:t>Alternate power</a:t>
          </a:r>
          <a:endParaRPr lang="ar-SA" sz="1800" kern="1200" dirty="0"/>
        </a:p>
        <a:p>
          <a:pPr marL="171450" lvl="1" indent="-171450" algn="l" defTabSz="800100" rtl="0">
            <a:lnSpc>
              <a:spcPct val="90000"/>
            </a:lnSpc>
            <a:spcBef>
              <a:spcPct val="0"/>
            </a:spcBef>
            <a:spcAft>
              <a:spcPct val="15000"/>
            </a:spcAft>
            <a:buChar char="•"/>
          </a:pPr>
          <a:r>
            <a:rPr lang="en-US" sz="1800" kern="1200" dirty="0"/>
            <a:t>Cooling systems</a:t>
          </a:r>
          <a:endParaRPr lang="ar-SA" sz="1800" kern="1200" dirty="0"/>
        </a:p>
      </dsp:txBody>
      <dsp:txXfrm>
        <a:off x="2461416" y="624966"/>
        <a:ext cx="2715130" cy="31017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0203A-904C-4D4E-B4A4-4FBE2CC12392}">
      <dsp:nvSpPr>
        <dsp:cNvPr id="0" name=""/>
        <dsp:cNvSpPr/>
      </dsp:nvSpPr>
      <dsp:spPr>
        <a:xfrm>
          <a:off x="898064" y="2354344"/>
          <a:ext cx="3283706" cy="520915"/>
        </a:xfrm>
        <a:custGeom>
          <a:avLst/>
          <a:gdLst/>
          <a:ahLst/>
          <a:cxnLst/>
          <a:rect l="0" t="0" r="0" b="0"/>
          <a:pathLst>
            <a:path>
              <a:moveTo>
                <a:pt x="3283706" y="0"/>
              </a:moveTo>
              <a:lnTo>
                <a:pt x="3283706" y="354988"/>
              </a:lnTo>
              <a:lnTo>
                <a:pt x="0" y="354988"/>
              </a:lnTo>
              <a:lnTo>
                <a:pt x="0" y="52091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EFFA7CC-592A-4769-B7E6-FB6B7B945B0C}">
      <dsp:nvSpPr>
        <dsp:cNvPr id="0" name=""/>
        <dsp:cNvSpPr/>
      </dsp:nvSpPr>
      <dsp:spPr>
        <a:xfrm>
          <a:off x="3087202" y="2354344"/>
          <a:ext cx="1094568" cy="520915"/>
        </a:xfrm>
        <a:custGeom>
          <a:avLst/>
          <a:gdLst/>
          <a:ahLst/>
          <a:cxnLst/>
          <a:rect l="0" t="0" r="0" b="0"/>
          <a:pathLst>
            <a:path>
              <a:moveTo>
                <a:pt x="1094568" y="0"/>
              </a:moveTo>
              <a:lnTo>
                <a:pt x="1094568" y="354988"/>
              </a:lnTo>
              <a:lnTo>
                <a:pt x="0" y="354988"/>
              </a:lnTo>
              <a:lnTo>
                <a:pt x="0" y="52091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E8933B8-BBE2-4F6C-A5D6-68D76ACA00CF}">
      <dsp:nvSpPr>
        <dsp:cNvPr id="0" name=""/>
        <dsp:cNvSpPr/>
      </dsp:nvSpPr>
      <dsp:spPr>
        <a:xfrm>
          <a:off x="4181770" y="2354344"/>
          <a:ext cx="1094568" cy="520915"/>
        </a:xfrm>
        <a:custGeom>
          <a:avLst/>
          <a:gdLst/>
          <a:ahLst/>
          <a:cxnLst/>
          <a:rect l="0" t="0" r="0" b="0"/>
          <a:pathLst>
            <a:path>
              <a:moveTo>
                <a:pt x="0" y="0"/>
              </a:moveTo>
              <a:lnTo>
                <a:pt x="0" y="354988"/>
              </a:lnTo>
              <a:lnTo>
                <a:pt x="1094568" y="354988"/>
              </a:lnTo>
              <a:lnTo>
                <a:pt x="1094568" y="52091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F862435-9E33-4E83-8911-5EF6D2F1FFED}">
      <dsp:nvSpPr>
        <dsp:cNvPr id="0" name=""/>
        <dsp:cNvSpPr/>
      </dsp:nvSpPr>
      <dsp:spPr>
        <a:xfrm>
          <a:off x="4181770" y="2354344"/>
          <a:ext cx="3283706" cy="520915"/>
        </a:xfrm>
        <a:custGeom>
          <a:avLst/>
          <a:gdLst/>
          <a:ahLst/>
          <a:cxnLst/>
          <a:rect l="0" t="0" r="0" b="0"/>
          <a:pathLst>
            <a:path>
              <a:moveTo>
                <a:pt x="0" y="0"/>
              </a:moveTo>
              <a:lnTo>
                <a:pt x="0" y="354988"/>
              </a:lnTo>
              <a:lnTo>
                <a:pt x="3283706" y="354988"/>
              </a:lnTo>
              <a:lnTo>
                <a:pt x="3283706" y="52091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9A1E260-2959-4D64-A2DA-5FADC70B1806}">
      <dsp:nvSpPr>
        <dsp:cNvPr id="0" name=""/>
        <dsp:cNvSpPr/>
      </dsp:nvSpPr>
      <dsp:spPr>
        <a:xfrm>
          <a:off x="3286214" y="1216988"/>
          <a:ext cx="1791112" cy="113735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4BCD5D-3ED0-4E28-BB2D-FA981547D5E7}">
      <dsp:nvSpPr>
        <dsp:cNvPr id="0" name=""/>
        <dsp:cNvSpPr/>
      </dsp:nvSpPr>
      <dsp:spPr>
        <a:xfrm>
          <a:off x="3485227" y="1406050"/>
          <a:ext cx="1791112" cy="1137356"/>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ar-SA" sz="2200" kern="1200" dirty="0"/>
            <a:t>نحمي الاصول بـ (</a:t>
          </a:r>
          <a:r>
            <a:rPr lang="en-US" sz="2200" kern="1200" dirty="0"/>
            <a:t>assets</a:t>
          </a:r>
          <a:r>
            <a:rPr lang="ar-SA" sz="2200" kern="1200" dirty="0"/>
            <a:t>) </a:t>
          </a:r>
        </a:p>
      </dsp:txBody>
      <dsp:txXfrm>
        <a:off x="3518539" y="1439362"/>
        <a:ext cx="1724488" cy="1070732"/>
      </dsp:txXfrm>
    </dsp:sp>
    <dsp:sp modelId="{6A10C8F2-0CDE-46EE-9A06-66B4588799E2}">
      <dsp:nvSpPr>
        <dsp:cNvPr id="0" name=""/>
        <dsp:cNvSpPr/>
      </dsp:nvSpPr>
      <dsp:spPr>
        <a:xfrm>
          <a:off x="6569920" y="2875260"/>
          <a:ext cx="1791112" cy="113735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E9F6DBE-95AD-4D2C-AB60-9AD625A0E80E}">
      <dsp:nvSpPr>
        <dsp:cNvPr id="0" name=""/>
        <dsp:cNvSpPr/>
      </dsp:nvSpPr>
      <dsp:spPr>
        <a:xfrm>
          <a:off x="6768933" y="3064322"/>
          <a:ext cx="1791112" cy="1137356"/>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ar-SA" sz="2200" kern="1200"/>
            <a:t>المنع (</a:t>
          </a:r>
          <a:r>
            <a:rPr lang="en-US" sz="2200" kern="1200"/>
            <a:t>prevention </a:t>
          </a:r>
          <a:r>
            <a:rPr lang="ar-SA" sz="2200" kern="1200"/>
            <a:t>)</a:t>
          </a:r>
          <a:endParaRPr lang="ar-SA" sz="2200" kern="1200" dirty="0"/>
        </a:p>
      </dsp:txBody>
      <dsp:txXfrm>
        <a:off x="6802245" y="3097634"/>
        <a:ext cx="1724488" cy="1070732"/>
      </dsp:txXfrm>
    </dsp:sp>
    <dsp:sp modelId="{25346F93-C7CC-4EA4-A49E-E871EBF74D45}">
      <dsp:nvSpPr>
        <dsp:cNvPr id="0" name=""/>
        <dsp:cNvSpPr/>
      </dsp:nvSpPr>
      <dsp:spPr>
        <a:xfrm>
          <a:off x="4380783" y="2875260"/>
          <a:ext cx="1791112" cy="113735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04AC9D5-BBDF-4689-AA5D-2AEF8D3957E4}">
      <dsp:nvSpPr>
        <dsp:cNvPr id="0" name=""/>
        <dsp:cNvSpPr/>
      </dsp:nvSpPr>
      <dsp:spPr>
        <a:xfrm>
          <a:off x="4579795" y="3064322"/>
          <a:ext cx="1791112" cy="1137356"/>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ar-SA" sz="2200" kern="1200" dirty="0"/>
            <a:t>الكشف (</a:t>
          </a:r>
          <a:r>
            <a:rPr lang="en-US" sz="2200" kern="1200" dirty="0"/>
            <a:t>detection </a:t>
          </a:r>
          <a:r>
            <a:rPr lang="ar-SA" sz="2200" kern="1200" dirty="0"/>
            <a:t>)</a:t>
          </a:r>
        </a:p>
      </dsp:txBody>
      <dsp:txXfrm>
        <a:off x="4613107" y="3097634"/>
        <a:ext cx="1724488" cy="1070732"/>
      </dsp:txXfrm>
    </dsp:sp>
    <dsp:sp modelId="{C28FA488-CE68-4AA8-ACF7-6A2914867F7F}">
      <dsp:nvSpPr>
        <dsp:cNvPr id="0" name=""/>
        <dsp:cNvSpPr/>
      </dsp:nvSpPr>
      <dsp:spPr>
        <a:xfrm>
          <a:off x="2191645" y="2875260"/>
          <a:ext cx="1791112" cy="113735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77275AB-8DA7-4FD2-B113-58CF98FB4B42}">
      <dsp:nvSpPr>
        <dsp:cNvPr id="0" name=""/>
        <dsp:cNvSpPr/>
      </dsp:nvSpPr>
      <dsp:spPr>
        <a:xfrm>
          <a:off x="2390658" y="3064322"/>
          <a:ext cx="1791112" cy="1137356"/>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ar-SA" sz="2200" kern="1200" dirty="0"/>
            <a:t>الرد (</a:t>
          </a:r>
          <a:r>
            <a:rPr lang="en-US" sz="2200" kern="1200" dirty="0"/>
            <a:t>reaction</a:t>
          </a:r>
          <a:r>
            <a:rPr lang="ar-SA" sz="2200" kern="1200" dirty="0"/>
            <a:t>)</a:t>
          </a:r>
        </a:p>
      </dsp:txBody>
      <dsp:txXfrm>
        <a:off x="2423970" y="3097634"/>
        <a:ext cx="1724488" cy="1070732"/>
      </dsp:txXfrm>
    </dsp:sp>
    <dsp:sp modelId="{0036EC41-CB3E-439E-B92E-5D79E9ED840B}">
      <dsp:nvSpPr>
        <dsp:cNvPr id="0" name=""/>
        <dsp:cNvSpPr/>
      </dsp:nvSpPr>
      <dsp:spPr>
        <a:xfrm>
          <a:off x="2508" y="2875260"/>
          <a:ext cx="1791112" cy="1137356"/>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5235CD-7E4C-43A8-BA31-829B84FD913F}">
      <dsp:nvSpPr>
        <dsp:cNvPr id="0" name=""/>
        <dsp:cNvSpPr/>
      </dsp:nvSpPr>
      <dsp:spPr>
        <a:xfrm>
          <a:off x="201521" y="3064322"/>
          <a:ext cx="1791112" cy="1137356"/>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ar-SA" sz="2200" kern="1200" dirty="0"/>
            <a:t>التعافي (</a:t>
          </a:r>
          <a:r>
            <a:rPr lang="en-US" sz="2200" kern="1200" dirty="0"/>
            <a:t>recovery</a:t>
          </a:r>
          <a:r>
            <a:rPr lang="ar-SA" sz="2200" kern="1200" dirty="0"/>
            <a:t>)</a:t>
          </a:r>
        </a:p>
      </dsp:txBody>
      <dsp:txXfrm>
        <a:off x="234833" y="3097634"/>
        <a:ext cx="1724488" cy="10707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36086-1F75-4203-8E45-11022A800070}">
      <dsp:nvSpPr>
        <dsp:cNvPr id="0" name=""/>
        <dsp:cNvSpPr/>
      </dsp:nvSpPr>
      <dsp:spPr>
        <a:xfrm>
          <a:off x="1381852" y="1995429"/>
          <a:ext cx="3342547" cy="580111"/>
        </a:xfrm>
        <a:custGeom>
          <a:avLst/>
          <a:gdLst/>
          <a:ahLst/>
          <a:cxnLst/>
          <a:rect l="0" t="0" r="0" b="0"/>
          <a:pathLst>
            <a:path>
              <a:moveTo>
                <a:pt x="3342547" y="0"/>
              </a:moveTo>
              <a:lnTo>
                <a:pt x="3342547" y="290055"/>
              </a:lnTo>
              <a:lnTo>
                <a:pt x="0" y="290055"/>
              </a:lnTo>
              <a:lnTo>
                <a:pt x="0" y="58011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6985C28-4B3E-4BE6-A00E-68C74A4B1D40}">
      <dsp:nvSpPr>
        <dsp:cNvPr id="0" name=""/>
        <dsp:cNvSpPr/>
      </dsp:nvSpPr>
      <dsp:spPr>
        <a:xfrm>
          <a:off x="4678679" y="1995429"/>
          <a:ext cx="91440" cy="580111"/>
        </a:xfrm>
        <a:custGeom>
          <a:avLst/>
          <a:gdLst/>
          <a:ahLst/>
          <a:cxnLst/>
          <a:rect l="0" t="0" r="0" b="0"/>
          <a:pathLst>
            <a:path>
              <a:moveTo>
                <a:pt x="45720" y="0"/>
              </a:moveTo>
              <a:lnTo>
                <a:pt x="45720" y="58011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3F50F50-A808-47AB-A6BA-5605726F0E84}">
      <dsp:nvSpPr>
        <dsp:cNvPr id="0" name=""/>
        <dsp:cNvSpPr/>
      </dsp:nvSpPr>
      <dsp:spPr>
        <a:xfrm>
          <a:off x="4724399" y="1995429"/>
          <a:ext cx="3342547" cy="580111"/>
        </a:xfrm>
        <a:custGeom>
          <a:avLst/>
          <a:gdLst/>
          <a:ahLst/>
          <a:cxnLst/>
          <a:rect l="0" t="0" r="0" b="0"/>
          <a:pathLst>
            <a:path>
              <a:moveTo>
                <a:pt x="0" y="0"/>
              </a:moveTo>
              <a:lnTo>
                <a:pt x="0" y="290055"/>
              </a:lnTo>
              <a:lnTo>
                <a:pt x="3342547" y="290055"/>
              </a:lnTo>
              <a:lnTo>
                <a:pt x="3342547" y="580111"/>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43BEFF-62D2-4495-8F89-876DC2F57A4F}">
      <dsp:nvSpPr>
        <dsp:cNvPr id="0" name=""/>
        <dsp:cNvSpPr/>
      </dsp:nvSpPr>
      <dsp:spPr>
        <a:xfrm>
          <a:off x="2014602" y="614211"/>
          <a:ext cx="5419595" cy="13812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en-US" sz="2300" kern="1200" dirty="0"/>
            <a:t>AAA </a:t>
          </a:r>
          <a:r>
            <a:rPr lang="ar-SA" sz="2300" kern="1200" dirty="0"/>
            <a:t> </a:t>
          </a:r>
        </a:p>
        <a:p>
          <a:pPr marL="0" lvl="0" indent="0" algn="ctr" defTabSz="1022350" rtl="1">
            <a:lnSpc>
              <a:spcPct val="90000"/>
            </a:lnSpc>
            <a:spcBef>
              <a:spcPct val="0"/>
            </a:spcBef>
            <a:spcAft>
              <a:spcPct val="35000"/>
            </a:spcAft>
            <a:buNone/>
          </a:pPr>
          <a:r>
            <a:rPr lang="ar-SA" sz="2300" kern="1200" dirty="0"/>
            <a:t>مجموعة من التقنيات المستخدمة في أنظمة الوصول عن بعد  و تتكون من : </a:t>
          </a:r>
        </a:p>
      </dsp:txBody>
      <dsp:txXfrm>
        <a:off x="2014602" y="614211"/>
        <a:ext cx="5419595" cy="1381218"/>
      </dsp:txXfrm>
    </dsp:sp>
    <dsp:sp modelId="{3E0D6CDD-C7BB-432C-883C-D81E4D0F028F}">
      <dsp:nvSpPr>
        <dsp:cNvPr id="0" name=""/>
        <dsp:cNvSpPr/>
      </dsp:nvSpPr>
      <dsp:spPr>
        <a:xfrm>
          <a:off x="6685729" y="2575540"/>
          <a:ext cx="2762436" cy="13812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kern="1200"/>
            <a:t>تتحقق المصادقة(</a:t>
          </a:r>
          <a:r>
            <a:rPr lang="en-US" sz="2300" kern="1200"/>
            <a:t>Authentication</a:t>
          </a:r>
          <a:r>
            <a:rPr lang="ar-SA" sz="2300" kern="1200"/>
            <a:t> ) من هوية المستخدم .</a:t>
          </a:r>
        </a:p>
      </dsp:txBody>
      <dsp:txXfrm>
        <a:off x="6685729" y="2575540"/>
        <a:ext cx="2762436" cy="1381218"/>
      </dsp:txXfrm>
    </dsp:sp>
    <dsp:sp modelId="{65AF498C-3BEA-4398-BE1B-5944186A40FF}">
      <dsp:nvSpPr>
        <dsp:cNvPr id="0" name=""/>
        <dsp:cNvSpPr/>
      </dsp:nvSpPr>
      <dsp:spPr>
        <a:xfrm>
          <a:off x="3343181" y="2575540"/>
          <a:ext cx="2762436" cy="13812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kern="1200" dirty="0"/>
            <a:t>يحدد التفويض(</a:t>
          </a:r>
          <a:r>
            <a:rPr lang="en-US" sz="2300" kern="1200" dirty="0"/>
            <a:t>authorization</a:t>
          </a:r>
          <a:r>
            <a:rPr lang="ar-SA" sz="2300" kern="1200" dirty="0"/>
            <a:t> ) ما إذا كان يجب على المستخدم الوصول.</a:t>
          </a:r>
        </a:p>
      </dsp:txBody>
      <dsp:txXfrm>
        <a:off x="3343181" y="2575540"/>
        <a:ext cx="2762436" cy="1381218"/>
      </dsp:txXfrm>
    </dsp:sp>
    <dsp:sp modelId="{2D178B6C-A8C2-4BEF-9918-F88624E410D1}">
      <dsp:nvSpPr>
        <dsp:cNvPr id="0" name=""/>
        <dsp:cNvSpPr/>
      </dsp:nvSpPr>
      <dsp:spPr>
        <a:xfrm>
          <a:off x="634" y="2575540"/>
          <a:ext cx="2762436" cy="13812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ar-SA" sz="2300" kern="1200"/>
            <a:t>المحاسبة (</a:t>
          </a:r>
          <a:r>
            <a:rPr lang="en-US" sz="2300" kern="1200"/>
            <a:t>accounting</a:t>
          </a:r>
          <a:r>
            <a:rPr lang="ar-SA" sz="2300" kern="1200"/>
            <a:t> ) تتعقب وصول المستخدم بالسجلات .</a:t>
          </a:r>
        </a:p>
      </dsp:txBody>
      <dsp:txXfrm>
        <a:off x="634" y="2575540"/>
        <a:ext cx="2762436" cy="13812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280ED-7EFD-4CCB-BA19-C7CEBD518853}">
      <dsp:nvSpPr>
        <dsp:cNvPr id="0" name=""/>
        <dsp:cNvSpPr/>
      </dsp:nvSpPr>
      <dsp:spPr>
        <a:xfrm>
          <a:off x="9755743" y="3303791"/>
          <a:ext cx="296205" cy="1070705"/>
        </a:xfrm>
        <a:custGeom>
          <a:avLst/>
          <a:gdLst/>
          <a:ahLst/>
          <a:cxnLst/>
          <a:rect l="0" t="0" r="0" b="0"/>
          <a:pathLst>
            <a:path>
              <a:moveTo>
                <a:pt x="0" y="0"/>
              </a:moveTo>
              <a:lnTo>
                <a:pt x="0" y="1070705"/>
              </a:lnTo>
              <a:lnTo>
                <a:pt x="296205" y="10707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1F0DC-943C-4181-AB1C-C4D6D2025AA7}">
      <dsp:nvSpPr>
        <dsp:cNvPr id="0" name=""/>
        <dsp:cNvSpPr/>
      </dsp:nvSpPr>
      <dsp:spPr>
        <a:xfrm>
          <a:off x="5766838" y="1901750"/>
          <a:ext cx="4778787" cy="414688"/>
        </a:xfrm>
        <a:custGeom>
          <a:avLst/>
          <a:gdLst/>
          <a:ahLst/>
          <a:cxnLst/>
          <a:rect l="0" t="0" r="0" b="0"/>
          <a:pathLst>
            <a:path>
              <a:moveTo>
                <a:pt x="0" y="0"/>
              </a:moveTo>
              <a:lnTo>
                <a:pt x="0" y="207344"/>
              </a:lnTo>
              <a:lnTo>
                <a:pt x="4778787" y="207344"/>
              </a:lnTo>
              <a:lnTo>
                <a:pt x="4778787" y="414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C94AED-7BAE-4939-9921-1B2F716B665D}">
      <dsp:nvSpPr>
        <dsp:cNvPr id="0" name=""/>
        <dsp:cNvSpPr/>
      </dsp:nvSpPr>
      <dsp:spPr>
        <a:xfrm>
          <a:off x="7366349" y="3303791"/>
          <a:ext cx="296205" cy="1070705"/>
        </a:xfrm>
        <a:custGeom>
          <a:avLst/>
          <a:gdLst/>
          <a:ahLst/>
          <a:cxnLst/>
          <a:rect l="0" t="0" r="0" b="0"/>
          <a:pathLst>
            <a:path>
              <a:moveTo>
                <a:pt x="0" y="0"/>
              </a:moveTo>
              <a:lnTo>
                <a:pt x="0" y="1070705"/>
              </a:lnTo>
              <a:lnTo>
                <a:pt x="296205" y="10707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24364A-8ACE-4E73-B978-38B269A9C9A0}">
      <dsp:nvSpPr>
        <dsp:cNvPr id="0" name=""/>
        <dsp:cNvSpPr/>
      </dsp:nvSpPr>
      <dsp:spPr>
        <a:xfrm>
          <a:off x="5766838" y="1901750"/>
          <a:ext cx="2389393" cy="414688"/>
        </a:xfrm>
        <a:custGeom>
          <a:avLst/>
          <a:gdLst/>
          <a:ahLst/>
          <a:cxnLst/>
          <a:rect l="0" t="0" r="0" b="0"/>
          <a:pathLst>
            <a:path>
              <a:moveTo>
                <a:pt x="0" y="0"/>
              </a:moveTo>
              <a:lnTo>
                <a:pt x="0" y="207344"/>
              </a:lnTo>
              <a:lnTo>
                <a:pt x="2389393" y="207344"/>
              </a:lnTo>
              <a:lnTo>
                <a:pt x="2389393" y="414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D8C9D9-9DE4-462E-B902-7A4E0E3A8684}">
      <dsp:nvSpPr>
        <dsp:cNvPr id="0" name=""/>
        <dsp:cNvSpPr/>
      </dsp:nvSpPr>
      <dsp:spPr>
        <a:xfrm>
          <a:off x="4976955" y="3303791"/>
          <a:ext cx="296205" cy="1070705"/>
        </a:xfrm>
        <a:custGeom>
          <a:avLst/>
          <a:gdLst/>
          <a:ahLst/>
          <a:cxnLst/>
          <a:rect l="0" t="0" r="0" b="0"/>
          <a:pathLst>
            <a:path>
              <a:moveTo>
                <a:pt x="0" y="0"/>
              </a:moveTo>
              <a:lnTo>
                <a:pt x="0" y="1070705"/>
              </a:lnTo>
              <a:lnTo>
                <a:pt x="296205" y="10707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A3885F-E6CD-4B1E-8D9D-E7F7882EFB36}">
      <dsp:nvSpPr>
        <dsp:cNvPr id="0" name=""/>
        <dsp:cNvSpPr/>
      </dsp:nvSpPr>
      <dsp:spPr>
        <a:xfrm>
          <a:off x="5721118" y="1901750"/>
          <a:ext cx="91440" cy="414688"/>
        </a:xfrm>
        <a:custGeom>
          <a:avLst/>
          <a:gdLst/>
          <a:ahLst/>
          <a:cxnLst/>
          <a:rect l="0" t="0" r="0" b="0"/>
          <a:pathLst>
            <a:path>
              <a:moveTo>
                <a:pt x="45720" y="0"/>
              </a:moveTo>
              <a:lnTo>
                <a:pt x="45720" y="414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95849E-1417-4291-AC00-1039AD4998D6}">
      <dsp:nvSpPr>
        <dsp:cNvPr id="0" name=""/>
        <dsp:cNvSpPr/>
      </dsp:nvSpPr>
      <dsp:spPr>
        <a:xfrm>
          <a:off x="2587561" y="3303791"/>
          <a:ext cx="296205" cy="1070705"/>
        </a:xfrm>
        <a:custGeom>
          <a:avLst/>
          <a:gdLst/>
          <a:ahLst/>
          <a:cxnLst/>
          <a:rect l="0" t="0" r="0" b="0"/>
          <a:pathLst>
            <a:path>
              <a:moveTo>
                <a:pt x="0" y="0"/>
              </a:moveTo>
              <a:lnTo>
                <a:pt x="0" y="1070705"/>
              </a:lnTo>
              <a:lnTo>
                <a:pt x="296205" y="10707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D5D9F9-83A8-4BE6-A178-C0FB834E73DD}">
      <dsp:nvSpPr>
        <dsp:cNvPr id="0" name=""/>
        <dsp:cNvSpPr/>
      </dsp:nvSpPr>
      <dsp:spPr>
        <a:xfrm>
          <a:off x="3377444" y="1901750"/>
          <a:ext cx="2389393" cy="414688"/>
        </a:xfrm>
        <a:custGeom>
          <a:avLst/>
          <a:gdLst/>
          <a:ahLst/>
          <a:cxnLst/>
          <a:rect l="0" t="0" r="0" b="0"/>
          <a:pathLst>
            <a:path>
              <a:moveTo>
                <a:pt x="2389393" y="0"/>
              </a:moveTo>
              <a:lnTo>
                <a:pt x="2389393" y="207344"/>
              </a:lnTo>
              <a:lnTo>
                <a:pt x="0" y="207344"/>
              </a:lnTo>
              <a:lnTo>
                <a:pt x="0" y="414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0501BD-CA80-4D14-9C48-8FAE0EB4BD5C}">
      <dsp:nvSpPr>
        <dsp:cNvPr id="0" name=""/>
        <dsp:cNvSpPr/>
      </dsp:nvSpPr>
      <dsp:spPr>
        <a:xfrm>
          <a:off x="198167" y="3303791"/>
          <a:ext cx="296205" cy="1043404"/>
        </a:xfrm>
        <a:custGeom>
          <a:avLst/>
          <a:gdLst/>
          <a:ahLst/>
          <a:cxnLst/>
          <a:rect l="0" t="0" r="0" b="0"/>
          <a:pathLst>
            <a:path>
              <a:moveTo>
                <a:pt x="0" y="0"/>
              </a:moveTo>
              <a:lnTo>
                <a:pt x="0" y="1043404"/>
              </a:lnTo>
              <a:lnTo>
                <a:pt x="296205" y="10434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96566E-426F-4EA0-B6A6-5D369285C50E}">
      <dsp:nvSpPr>
        <dsp:cNvPr id="0" name=""/>
        <dsp:cNvSpPr/>
      </dsp:nvSpPr>
      <dsp:spPr>
        <a:xfrm>
          <a:off x="988050" y="1901750"/>
          <a:ext cx="4778787" cy="414688"/>
        </a:xfrm>
        <a:custGeom>
          <a:avLst/>
          <a:gdLst/>
          <a:ahLst/>
          <a:cxnLst/>
          <a:rect l="0" t="0" r="0" b="0"/>
          <a:pathLst>
            <a:path>
              <a:moveTo>
                <a:pt x="4778787" y="0"/>
              </a:moveTo>
              <a:lnTo>
                <a:pt x="4778787" y="207344"/>
              </a:lnTo>
              <a:lnTo>
                <a:pt x="0" y="207344"/>
              </a:lnTo>
              <a:lnTo>
                <a:pt x="0" y="4146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320721-EA1B-4788-AC8D-5CF117A5FCC6}">
      <dsp:nvSpPr>
        <dsp:cNvPr id="0" name=""/>
        <dsp:cNvSpPr/>
      </dsp:nvSpPr>
      <dsp:spPr>
        <a:xfrm>
          <a:off x="4779485" y="914397"/>
          <a:ext cx="1974705" cy="987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ar-SA" sz="2200" b="0" i="0" kern="1200" baseline="0"/>
            <a:t>عوامل المصادقة</a:t>
          </a:r>
          <a:endParaRPr lang="ar-SA" sz="2200" kern="1200"/>
        </a:p>
      </dsp:txBody>
      <dsp:txXfrm>
        <a:off x="4779485" y="914397"/>
        <a:ext cx="1974705" cy="987352"/>
      </dsp:txXfrm>
    </dsp:sp>
    <dsp:sp modelId="{B4594E1C-9BEB-4EB6-959C-DB3F810A75EE}">
      <dsp:nvSpPr>
        <dsp:cNvPr id="0" name=""/>
        <dsp:cNvSpPr/>
      </dsp:nvSpPr>
      <dsp:spPr>
        <a:xfrm>
          <a:off x="697" y="2316438"/>
          <a:ext cx="1974705" cy="987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Something you know</a:t>
          </a:r>
          <a:endParaRPr lang="ar-SA" sz="2200" kern="1200"/>
        </a:p>
      </dsp:txBody>
      <dsp:txXfrm>
        <a:off x="697" y="2316438"/>
        <a:ext cx="1974705" cy="987352"/>
      </dsp:txXfrm>
    </dsp:sp>
    <dsp:sp modelId="{41DF3312-96E0-43CC-8C1F-A11EB40A7A89}">
      <dsp:nvSpPr>
        <dsp:cNvPr id="0" name=""/>
        <dsp:cNvSpPr/>
      </dsp:nvSpPr>
      <dsp:spPr>
        <a:xfrm>
          <a:off x="494373" y="3718479"/>
          <a:ext cx="1974705" cy="1257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dirty="0"/>
            <a:t>a password or personal identification number (PIN)</a:t>
          </a:r>
          <a:endParaRPr lang="ar-SA" sz="2200" kern="1200" dirty="0"/>
        </a:p>
      </dsp:txBody>
      <dsp:txXfrm>
        <a:off x="494373" y="3718479"/>
        <a:ext cx="1974705" cy="1257433"/>
      </dsp:txXfrm>
    </dsp:sp>
    <dsp:sp modelId="{08152A20-3D5C-44D4-B5AE-3295A8F5506D}">
      <dsp:nvSpPr>
        <dsp:cNvPr id="0" name=""/>
        <dsp:cNvSpPr/>
      </dsp:nvSpPr>
      <dsp:spPr>
        <a:xfrm>
          <a:off x="2390091" y="2316438"/>
          <a:ext cx="1974705" cy="987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Something you have</a:t>
          </a:r>
          <a:endParaRPr lang="ar-SA" sz="2200" kern="1200"/>
        </a:p>
      </dsp:txBody>
      <dsp:txXfrm>
        <a:off x="2390091" y="2316438"/>
        <a:ext cx="1974705" cy="987352"/>
      </dsp:txXfrm>
    </dsp:sp>
    <dsp:sp modelId="{D3A568CE-6818-4899-8590-661559822844}">
      <dsp:nvSpPr>
        <dsp:cNvPr id="0" name=""/>
        <dsp:cNvSpPr/>
      </dsp:nvSpPr>
      <dsp:spPr>
        <a:xfrm>
          <a:off x="2883767" y="3718479"/>
          <a:ext cx="1974705" cy="1312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dirty="0"/>
            <a:t>such as a smart card or USB token</a:t>
          </a:r>
          <a:endParaRPr lang="ar-SA" sz="2200" kern="1200" dirty="0"/>
        </a:p>
      </dsp:txBody>
      <dsp:txXfrm>
        <a:off x="2883767" y="3718479"/>
        <a:ext cx="1974705" cy="1312034"/>
      </dsp:txXfrm>
    </dsp:sp>
    <dsp:sp modelId="{C1F6E134-63B5-4007-96EA-F1B9DC3B18C5}">
      <dsp:nvSpPr>
        <dsp:cNvPr id="0" name=""/>
        <dsp:cNvSpPr/>
      </dsp:nvSpPr>
      <dsp:spPr>
        <a:xfrm>
          <a:off x="4779485" y="2316438"/>
          <a:ext cx="1974705" cy="987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Something you are</a:t>
          </a:r>
          <a:endParaRPr lang="ar-SA" sz="2200" kern="1200"/>
        </a:p>
      </dsp:txBody>
      <dsp:txXfrm>
        <a:off x="4779485" y="2316438"/>
        <a:ext cx="1974705" cy="987352"/>
      </dsp:txXfrm>
    </dsp:sp>
    <dsp:sp modelId="{518B1195-6652-4A66-AD2C-352166D0BA80}">
      <dsp:nvSpPr>
        <dsp:cNvPr id="0" name=""/>
        <dsp:cNvSpPr/>
      </dsp:nvSpPr>
      <dsp:spPr>
        <a:xfrm>
          <a:off x="5273161" y="3718479"/>
          <a:ext cx="1974705" cy="1312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such as a fingerprint or other biometric identification</a:t>
          </a:r>
          <a:endParaRPr lang="ar-SA" sz="2200" kern="1200"/>
        </a:p>
      </dsp:txBody>
      <dsp:txXfrm>
        <a:off x="5273161" y="3718479"/>
        <a:ext cx="1974705" cy="1312034"/>
      </dsp:txXfrm>
    </dsp:sp>
    <dsp:sp modelId="{E62C6FE6-51F2-40AC-8078-71AE519D8A2C}">
      <dsp:nvSpPr>
        <dsp:cNvPr id="0" name=""/>
        <dsp:cNvSpPr/>
      </dsp:nvSpPr>
      <dsp:spPr>
        <a:xfrm>
          <a:off x="7168879" y="2316438"/>
          <a:ext cx="1974705" cy="987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Somewhere you are</a:t>
          </a:r>
          <a:endParaRPr lang="ar-SA" sz="2200" kern="1200"/>
        </a:p>
      </dsp:txBody>
      <dsp:txXfrm>
        <a:off x="7168879" y="2316438"/>
        <a:ext cx="1974705" cy="987352"/>
      </dsp:txXfrm>
    </dsp:sp>
    <dsp:sp modelId="{5D8414FE-3DDB-4BE0-A409-785874981A06}">
      <dsp:nvSpPr>
        <dsp:cNvPr id="0" name=""/>
        <dsp:cNvSpPr/>
      </dsp:nvSpPr>
      <dsp:spPr>
        <a:xfrm>
          <a:off x="7662555" y="3718479"/>
          <a:ext cx="1974705" cy="1312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such as your location using geolocation technologies</a:t>
          </a:r>
          <a:endParaRPr lang="ar-SA" sz="2200" kern="1200"/>
        </a:p>
      </dsp:txBody>
      <dsp:txXfrm>
        <a:off x="7662555" y="3718479"/>
        <a:ext cx="1974705" cy="1312034"/>
      </dsp:txXfrm>
    </dsp:sp>
    <dsp:sp modelId="{3DDF8516-2847-4AD7-9C83-E1B827F754FB}">
      <dsp:nvSpPr>
        <dsp:cNvPr id="0" name=""/>
        <dsp:cNvSpPr/>
      </dsp:nvSpPr>
      <dsp:spPr>
        <a:xfrm>
          <a:off x="9558273" y="2316438"/>
          <a:ext cx="1974705" cy="9873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Something you do</a:t>
          </a:r>
          <a:endParaRPr lang="ar-SA" sz="2200" kern="1200"/>
        </a:p>
      </dsp:txBody>
      <dsp:txXfrm>
        <a:off x="9558273" y="2316438"/>
        <a:ext cx="1974705" cy="987352"/>
      </dsp:txXfrm>
    </dsp:sp>
    <dsp:sp modelId="{F98F1061-6F7A-47F6-BB71-2C2A29CA220C}">
      <dsp:nvSpPr>
        <dsp:cNvPr id="0" name=""/>
        <dsp:cNvSpPr/>
      </dsp:nvSpPr>
      <dsp:spPr>
        <a:xfrm>
          <a:off x="10051949" y="3718479"/>
          <a:ext cx="1974705" cy="13120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en-US" sz="2200" b="0" i="0" kern="1200" baseline="0"/>
            <a:t>such as gestures on a touch screen</a:t>
          </a:r>
          <a:endParaRPr lang="ar-SA" sz="2200" kern="1200"/>
        </a:p>
      </dsp:txBody>
      <dsp:txXfrm>
        <a:off x="10051949" y="3718479"/>
        <a:ext cx="1974705" cy="131203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35EBA70-3890-456A-9425-8C7FBB7A10DD}" type="datetimeFigureOut">
              <a:rPr lang="ar-SA" smtClean="0"/>
              <a:t>28/08/42</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105C0AE-27ED-43F8-B20B-4E91E81E2575}" type="slidenum">
              <a:rPr lang="ar-SA" smtClean="0"/>
              <a:t>‹#›</a:t>
            </a:fld>
            <a:endParaRPr lang="ar-SA"/>
          </a:p>
        </p:txBody>
      </p:sp>
    </p:spTree>
    <p:extLst>
      <p:ext uri="{BB962C8B-B14F-4D97-AF65-F5344CB8AC3E}">
        <p14:creationId xmlns:p14="http://schemas.microsoft.com/office/powerpoint/2010/main" val="96183147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forms/d/e/1FAIpQLSdnnzlpSz52IHNtx2nt5039LvLnfBknfLtXtVLuzrimqaVAlg/viewform?usp=sf_lin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implilearn.com/tutorials/cyber-security-tutorial/cyber-security-for-beginners?source=sl_frs_nav_playlist_video_clicke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datadriveninvestor.com/layered-cyber-security-model-for-small-medium-business-protection-64b293133de4"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vice.com/amp/en/article/jgqm5x/us-military-location-data-xmode-locate-x?__twitter_impression=tru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ybermap.kaspersky.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fireeye.com/cyber-map/threat-map.ht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onelogin.com/learn/6-types-password-attacks#:~:text=A%20password%20attack%20is%20simply,were%20due%20to%20compromised%20credential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sz="1200" dirty="0">
                <a:solidFill>
                  <a:schemeClr val="accent1"/>
                </a:solidFill>
                <a:hlinkClick r:id="rId3">
                  <a:extLst>
                    <a:ext uri="{A12FA001-AC4F-418D-AE19-62706E023703}">
                      <ahyp:hlinkClr xmlns:ahyp="http://schemas.microsoft.com/office/drawing/2018/hyperlinkcolor" val="tx"/>
                    </a:ext>
                  </a:extLst>
                </a:hlinkClick>
              </a:rPr>
              <a:t>https://docs.google.com/forms/d/e/1FAIpQLSdnnzlpSz52IHNtx2nt5039LvLnfBknfLtXtVLuzrimqaVAlg/viewform?usp=sf_link</a:t>
            </a:r>
            <a:endParaRPr lang="en-US" sz="1200" dirty="0">
              <a:solidFill>
                <a:schemeClr val="accent1"/>
              </a:solidFill>
            </a:endParaRPr>
          </a:p>
          <a:p>
            <a:endParaRPr lang="ar-SA" sz="1200" dirty="0">
              <a:solidFill>
                <a:schemeClr val="accent1"/>
              </a:solidFill>
            </a:endParaRP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a:t>
            </a:fld>
            <a:endParaRPr lang="ar-SA"/>
          </a:p>
        </p:txBody>
      </p:sp>
    </p:spTree>
    <p:extLst>
      <p:ext uri="{BB962C8B-B14F-4D97-AF65-F5344CB8AC3E}">
        <p14:creationId xmlns:p14="http://schemas.microsoft.com/office/powerpoint/2010/main" val="1752902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17</a:t>
            </a:fld>
            <a:endParaRPr lang="ar-SA"/>
          </a:p>
        </p:txBody>
      </p:sp>
    </p:spTree>
    <p:extLst>
      <p:ext uri="{BB962C8B-B14F-4D97-AF65-F5344CB8AC3E}">
        <p14:creationId xmlns:p14="http://schemas.microsoft.com/office/powerpoint/2010/main" val="723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18</a:t>
            </a:fld>
            <a:endParaRPr lang="ar-SA"/>
          </a:p>
        </p:txBody>
      </p:sp>
    </p:spTree>
    <p:extLst>
      <p:ext uri="{BB962C8B-B14F-4D97-AF65-F5344CB8AC3E}">
        <p14:creationId xmlns:p14="http://schemas.microsoft.com/office/powerpoint/2010/main" val="2550669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b="0" i="0" dirty="0">
                <a:solidFill>
                  <a:srgbClr val="51565E"/>
                </a:solidFill>
                <a:effectLst/>
                <a:latin typeface="Roboto"/>
              </a:rPr>
              <a:t>A network is a connection between two or more computers so that they can communicate with each other. For example:</a:t>
            </a:r>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19</a:t>
            </a:fld>
            <a:endParaRPr lang="ar-SA"/>
          </a:p>
        </p:txBody>
      </p:sp>
    </p:spTree>
    <p:extLst>
      <p:ext uri="{BB962C8B-B14F-4D97-AF65-F5344CB8AC3E}">
        <p14:creationId xmlns:p14="http://schemas.microsoft.com/office/powerpoint/2010/main" val="2194561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b="0" i="0" dirty="0">
              <a:solidFill>
                <a:srgbClr val="51565E"/>
              </a:solidFill>
              <a:effectLst/>
              <a:latin typeface="Roboto"/>
            </a:endParaRPr>
          </a:p>
          <a:p>
            <a:pPr algn="l"/>
            <a:r>
              <a:rPr lang="en-US" b="0" i="0" dirty="0">
                <a:solidFill>
                  <a:srgbClr val="51565E"/>
                </a:solidFill>
                <a:effectLst/>
                <a:latin typeface="Roboto"/>
              </a:rPr>
              <a:t>Internet is a means of connecting a computer to any other computer anywhere in the world via dedicated routers and servers.</a:t>
            </a: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21</a:t>
            </a:fld>
            <a:endParaRPr lang="ar-SA"/>
          </a:p>
        </p:txBody>
      </p:sp>
    </p:spTree>
    <p:extLst>
      <p:ext uri="{BB962C8B-B14F-4D97-AF65-F5344CB8AC3E}">
        <p14:creationId xmlns:p14="http://schemas.microsoft.com/office/powerpoint/2010/main" val="408200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br>
              <a:rPr lang="ar-SA" dirty="0"/>
            </a:br>
            <a:r>
              <a:rPr lang="en-US" b="0" i="0" dirty="0">
                <a:solidFill>
                  <a:srgbClr val="51565E"/>
                </a:solidFill>
                <a:effectLst/>
                <a:latin typeface="Roboto"/>
              </a:rPr>
              <a:t>The data that is transferred or received cannot follow any path. There are a set of rules that are followed to control the flow of the internet. These rules are called internet protocol</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22</a:t>
            </a:fld>
            <a:endParaRPr lang="ar-SA"/>
          </a:p>
        </p:txBody>
      </p:sp>
    </p:spTree>
    <p:extLst>
      <p:ext uri="{BB962C8B-B14F-4D97-AF65-F5344CB8AC3E}">
        <p14:creationId xmlns:p14="http://schemas.microsoft.com/office/powerpoint/2010/main" val="3028817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b="0" i="0" dirty="0">
                <a:solidFill>
                  <a:srgbClr val="51565E"/>
                </a:solidFill>
                <a:effectLst/>
                <a:latin typeface="Roboto"/>
              </a:rPr>
              <a:t>An Internet Protocol address (IP address) is an address assigned to all devices that connect to a computer network and uses the Internet Protocol for communication. An IP address looks like this: 168.192.10.3</a:t>
            </a: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23</a:t>
            </a:fld>
            <a:endParaRPr lang="ar-SA"/>
          </a:p>
        </p:txBody>
      </p:sp>
    </p:spTree>
    <p:extLst>
      <p:ext uri="{BB962C8B-B14F-4D97-AF65-F5344CB8AC3E}">
        <p14:creationId xmlns:p14="http://schemas.microsoft.com/office/powerpoint/2010/main" val="330224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1565E"/>
                </a:solidFill>
                <a:effectLst/>
                <a:latin typeface="Roboto"/>
              </a:rPr>
              <a:t>This is a unique identification number that every device has that connects to the internet. Traditional MAC addresses are 12-digit hexadecimal numbers. MAC address looks like this: D8-FC-93-C5-A5-EO.</a:t>
            </a:r>
          </a:p>
          <a:p>
            <a:pPr algn="l" rtl="0"/>
            <a:r>
              <a:rPr lang="en-US" b="0" i="0" dirty="0">
                <a:solidFill>
                  <a:srgbClr val="292929"/>
                </a:solidFill>
                <a:effectLst/>
                <a:latin typeface="charter"/>
              </a:rPr>
              <a:t> MAC address is a </a:t>
            </a:r>
            <a:r>
              <a:rPr lang="en-US" b="1" i="0" dirty="0">
                <a:solidFill>
                  <a:srgbClr val="292929"/>
                </a:solidFill>
                <a:effectLst/>
                <a:latin typeface="charter"/>
              </a:rPr>
              <a:t>48-bits </a:t>
            </a:r>
            <a:r>
              <a:rPr lang="en-US" b="0" i="0" dirty="0">
                <a:solidFill>
                  <a:srgbClr val="292929"/>
                </a:solidFill>
                <a:effectLst/>
                <a:latin typeface="charter"/>
              </a:rPr>
              <a:t>hardware identification number, </a:t>
            </a:r>
          </a:p>
          <a:p>
            <a:pPr algn="l" rtl="0"/>
            <a:r>
              <a:rPr lang="en-US" b="0" i="0" dirty="0">
                <a:solidFill>
                  <a:srgbClr val="292929"/>
                </a:solidFill>
                <a:effectLst/>
                <a:latin typeface="charter"/>
              </a:rPr>
              <a:t> Many network adapters allow you to override the MAC address, but even so, it </a:t>
            </a:r>
            <a:r>
              <a:rPr lang="en-US" b="0" i="1" dirty="0">
                <a:solidFill>
                  <a:srgbClr val="292929"/>
                </a:solidFill>
                <a:effectLst/>
                <a:latin typeface="charter"/>
              </a:rPr>
              <a:t>still </a:t>
            </a:r>
            <a:r>
              <a:rPr lang="en-US" b="0" i="0" dirty="0">
                <a:solidFill>
                  <a:srgbClr val="292929"/>
                </a:solidFill>
                <a:effectLst/>
                <a:latin typeface="charter"/>
              </a:rPr>
              <a:t>identifies your computer on the local network.</a:t>
            </a:r>
          </a:p>
          <a:p>
            <a:pPr algn="l" rtl="0"/>
            <a:r>
              <a:rPr lang="en-US" b="1" i="0" dirty="0">
                <a:solidFill>
                  <a:srgbClr val="292929"/>
                </a:solidFill>
                <a:effectLst/>
                <a:latin typeface="charter"/>
              </a:rPr>
              <a:t>ipconfig /all</a:t>
            </a:r>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24</a:t>
            </a:fld>
            <a:endParaRPr lang="ar-SA"/>
          </a:p>
        </p:txBody>
      </p:sp>
    </p:spTree>
    <p:extLst>
      <p:ext uri="{BB962C8B-B14F-4D97-AF65-F5344CB8AC3E}">
        <p14:creationId xmlns:p14="http://schemas.microsoft.com/office/powerpoint/2010/main" val="137828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a:r>
              <a:rPr lang="en-US" b="0" i="0" dirty="0">
                <a:solidFill>
                  <a:srgbClr val="51565E"/>
                </a:solidFill>
                <a:effectLst/>
                <a:latin typeface="Roboto"/>
              </a:rPr>
              <a:t>Consider DNS as the phonebook of the internet. </a:t>
            </a:r>
          </a:p>
          <a:p>
            <a:pPr algn="l"/>
            <a:r>
              <a:rPr lang="en-US" b="0" i="0" dirty="0">
                <a:solidFill>
                  <a:srgbClr val="51565E"/>
                </a:solidFill>
                <a:effectLst/>
                <a:latin typeface="Roboto"/>
              </a:rPr>
              <a:t>All the IP addresses and the name of the links are saved in it. </a:t>
            </a:r>
          </a:p>
          <a:p>
            <a:pPr algn="l"/>
            <a:r>
              <a:rPr lang="en-US" b="0" i="0" dirty="0">
                <a:solidFill>
                  <a:srgbClr val="51565E"/>
                </a:solidFill>
                <a:effectLst/>
                <a:latin typeface="Roboto"/>
              </a:rPr>
              <a:t>For example, you want to go to google.com. You type this on your web application. </a:t>
            </a:r>
          </a:p>
          <a:p>
            <a:pPr algn="l"/>
            <a:r>
              <a:rPr lang="en-US" b="0" i="0" dirty="0">
                <a:solidFill>
                  <a:srgbClr val="51565E"/>
                </a:solidFill>
                <a:effectLst/>
                <a:latin typeface="Roboto"/>
              </a:rPr>
              <a:t>Then, this name goes to the DNS server, and the DNS server finds the IP address of google.com. </a:t>
            </a:r>
          </a:p>
          <a:p>
            <a:pPr algn="l"/>
            <a:r>
              <a:rPr lang="en-US" b="0" i="0" dirty="0">
                <a:solidFill>
                  <a:srgbClr val="51565E"/>
                </a:solidFill>
                <a:effectLst/>
                <a:latin typeface="Roboto"/>
              </a:rPr>
              <a:t>Then, the DNS server returns it to your computer with the IP address.</a:t>
            </a:r>
          </a:p>
          <a:p>
            <a:endParaRPr lang="ar-SA" dirty="0"/>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25</a:t>
            </a:fld>
            <a:endParaRPr lang="ar-SA"/>
          </a:p>
        </p:txBody>
      </p:sp>
    </p:spTree>
    <p:extLst>
      <p:ext uri="{BB962C8B-B14F-4D97-AF65-F5344CB8AC3E}">
        <p14:creationId xmlns:p14="http://schemas.microsoft.com/office/powerpoint/2010/main" val="3542285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1565E"/>
                </a:solidFill>
                <a:effectLst/>
                <a:latin typeface="Roboto"/>
              </a:rPr>
              <a:t>This is a device that routes the data that comes to it and then sends that data to the destination to ensure that it is on the appropriate path.</a:t>
            </a:r>
          </a:p>
          <a:p>
            <a:pPr algn="l" rtl="0"/>
            <a:endParaRPr lang="ar-SA" dirty="0">
              <a:hlinkClick r:id="rId3"/>
            </a:endParaRPr>
          </a:p>
          <a:p>
            <a:pPr algn="l" rtl="0"/>
            <a:endParaRPr lang="ar-SA" dirty="0">
              <a:hlinkClick r:id="rId3"/>
            </a:endParaRPr>
          </a:p>
          <a:p>
            <a:pPr algn="l" rtl="0"/>
            <a:r>
              <a:rPr lang="en-US" dirty="0">
                <a:hlinkClick r:id="rId3"/>
              </a:rPr>
              <a:t>https://www.simplilearn.com/tutorials/cyber-security-tutorial/cyber-security-for-beginners?source=sl_frs_nav_playlist_video_clicked</a:t>
            </a:r>
            <a:endParaRPr lang="ar-SA" dirty="0"/>
          </a:p>
          <a:p>
            <a:pPr algn="l" rtl="0"/>
            <a:endParaRPr lang="ar-SA" dirty="0"/>
          </a:p>
          <a:p>
            <a:pPr algn="l" rtl="0"/>
            <a:endParaRPr lang="ar-SA" dirty="0"/>
          </a:p>
          <a:p>
            <a:pPr algn="l"/>
            <a:r>
              <a:rPr lang="en-US" b="0" i="0" dirty="0">
                <a:solidFill>
                  <a:srgbClr val="51565E"/>
                </a:solidFill>
                <a:effectLst/>
                <a:latin typeface="Roboto"/>
              </a:rPr>
              <a:t>Dynamic host configuration protocol is a protocol that assigns an IP address to any device that wants to connect to the internet.</a:t>
            </a:r>
          </a:p>
          <a:p>
            <a:endParaRPr lang="ar-SA" dirty="0"/>
          </a:p>
          <a:p>
            <a:endParaRPr lang="ar-SA" dirty="0"/>
          </a:p>
          <a:p>
            <a:endParaRPr lang="ar-SA" dirty="0"/>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26</a:t>
            </a:fld>
            <a:endParaRPr lang="ar-SA"/>
          </a:p>
        </p:txBody>
      </p:sp>
    </p:spTree>
    <p:extLst>
      <p:ext uri="{BB962C8B-B14F-4D97-AF65-F5344CB8AC3E}">
        <p14:creationId xmlns:p14="http://schemas.microsoft.com/office/powerpoint/2010/main" val="1100175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br>
              <a:rPr lang="ar-SA" dirty="0"/>
            </a:br>
            <a:endParaRPr lang="en-US" b="0" i="0" dirty="0">
              <a:solidFill>
                <a:srgbClr val="51565E"/>
              </a:solidFill>
              <a:effectLst/>
              <a:latin typeface="Roboto"/>
            </a:endParaRPr>
          </a:p>
          <a:p>
            <a:pPr algn="l"/>
            <a:r>
              <a:rPr lang="en-US" b="0" i="0" dirty="0">
                <a:solidFill>
                  <a:srgbClr val="51565E"/>
                </a:solidFill>
                <a:effectLst/>
                <a:latin typeface="Roboto"/>
              </a:rPr>
              <a:t>Bots are computer programs that control your computer without your knowledge. They automatically send emails, retrieve web pages, and change computer settings</a:t>
            </a: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27</a:t>
            </a:fld>
            <a:endParaRPr lang="ar-SA"/>
          </a:p>
        </p:txBody>
      </p:sp>
    </p:spTree>
    <p:extLst>
      <p:ext uri="{BB962C8B-B14F-4D97-AF65-F5344CB8AC3E}">
        <p14:creationId xmlns:p14="http://schemas.microsoft.com/office/powerpoint/2010/main" val="257771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endParaRPr lang="ar-SA" sz="2400"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2</a:t>
            </a:fld>
            <a:endParaRPr lang="en-US" dirty="0"/>
          </a:p>
        </p:txBody>
      </p:sp>
    </p:spTree>
    <p:extLst>
      <p:ext uri="{BB962C8B-B14F-4D97-AF65-F5344CB8AC3E}">
        <p14:creationId xmlns:p14="http://schemas.microsoft.com/office/powerpoint/2010/main" val="2156823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sz="1200" b="1" dirty="0">
                <a:latin typeface="LiberationSerif-Bold"/>
              </a:rPr>
              <a:t>Encryption</a:t>
            </a:r>
          </a:p>
          <a:p>
            <a:pPr marL="0" indent="0">
              <a:buNone/>
            </a:pPr>
            <a:r>
              <a:rPr lang="en-US" sz="1200" dirty="0">
                <a:latin typeface="LiberationSerif"/>
              </a:rPr>
              <a:t>Encryption scrambles data to make it unreadable by unauthorized personnel.</a:t>
            </a:r>
          </a:p>
          <a:p>
            <a:pPr marL="0" indent="0">
              <a:buNone/>
            </a:pPr>
            <a:r>
              <a:rPr lang="en-US" sz="1200" dirty="0">
                <a:latin typeface="LiberationSerif"/>
              </a:rPr>
              <a:t>commonly used encryption algorithms like Advanced Encryption Standard (AES).</a:t>
            </a:r>
            <a:endParaRPr lang="en-US" sz="1050" b="1" dirty="0">
              <a:latin typeface="LiberationSerif-Bold"/>
            </a:endParaRPr>
          </a:p>
          <a:p>
            <a:r>
              <a:rPr lang="en-US" sz="1200" b="1" dirty="0">
                <a:latin typeface="LiberationSerif-Bold"/>
              </a:rPr>
              <a:t>Access Controls</a:t>
            </a:r>
          </a:p>
          <a:p>
            <a:pPr marL="0" indent="0">
              <a:buNone/>
            </a:pPr>
            <a:r>
              <a:rPr lang="en-US" sz="1200" dirty="0">
                <a:latin typeface="LiberationSerif"/>
              </a:rPr>
              <a:t>Identification(unique username), authentication(password), and authorization(permissions) combined provide access controls and help ensure that only authorized personnel can access data.</a:t>
            </a:r>
            <a:endParaRPr lang="en-US" sz="1200" b="1" dirty="0">
              <a:latin typeface="LiberationSerif-Bold"/>
            </a:endParaRPr>
          </a:p>
          <a:p>
            <a:r>
              <a:rPr lang="en-US" sz="1200" b="1" dirty="0">
                <a:latin typeface="LiberationSerif-Bold"/>
              </a:rPr>
              <a:t>Steganography and Obfuscation</a:t>
            </a:r>
          </a:p>
          <a:p>
            <a:pPr marL="0" indent="0">
              <a:buNone/>
            </a:pPr>
            <a:r>
              <a:rPr lang="en-US" sz="1200" dirty="0">
                <a:latin typeface="LiberationSerif"/>
              </a:rPr>
              <a:t>hiding data within data.</a:t>
            </a:r>
            <a:endParaRPr lang="en-US" sz="1200" b="1" dirty="0">
              <a:latin typeface="LiberationSerif-Bold"/>
            </a:endParaRPr>
          </a:p>
          <a:p>
            <a:endParaRPr lang="ar-SA" dirty="0"/>
          </a:p>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31</a:t>
            </a:fld>
            <a:endParaRPr lang="en-US" dirty="0"/>
          </a:p>
        </p:txBody>
      </p:sp>
    </p:spTree>
    <p:extLst>
      <p:ext uri="{BB962C8B-B14F-4D97-AF65-F5344CB8AC3E}">
        <p14:creationId xmlns:p14="http://schemas.microsoft.com/office/powerpoint/2010/main" val="3042554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indent="0">
              <a:buNone/>
            </a:pPr>
            <a:r>
              <a:rPr lang="en-US" sz="1200" b="1" dirty="0">
                <a:latin typeface="LiberationSerif-Bold"/>
              </a:rPr>
              <a:t>Hashing</a:t>
            </a:r>
          </a:p>
          <a:p>
            <a:pPr marL="0" indent="0">
              <a:buNone/>
            </a:pPr>
            <a:r>
              <a:rPr lang="en-US" sz="1200" b="1" dirty="0">
                <a:latin typeface="LiberationSerif-Bold"/>
              </a:rPr>
              <a:t>hash is simply a number created by executing a hashing algorithm against data, such as a file or message. If the data never changes, the resulting hash will always be the same.</a:t>
            </a:r>
          </a:p>
          <a:p>
            <a:pPr marL="0" indent="0">
              <a:buNone/>
            </a:pPr>
            <a:r>
              <a:rPr lang="en-US" sz="1200" dirty="0">
                <a:latin typeface="LiberationSerif"/>
              </a:rPr>
              <a:t>hashing algorithms:</a:t>
            </a:r>
          </a:p>
          <a:p>
            <a:pPr algn="l"/>
            <a:r>
              <a:rPr lang="en-US" sz="1200" dirty="0">
                <a:latin typeface="LiberationSerif"/>
              </a:rPr>
              <a:t>Message Digest 5 (MD5),</a:t>
            </a:r>
          </a:p>
          <a:p>
            <a:pPr algn="l"/>
            <a:r>
              <a:rPr lang="en-US" sz="1200" dirty="0">
                <a:latin typeface="LiberationSerif"/>
              </a:rPr>
              <a:t>Secure Hash Algorithm (SHA),</a:t>
            </a:r>
          </a:p>
          <a:p>
            <a:pPr algn="l"/>
            <a:r>
              <a:rPr lang="en-US" sz="1200" dirty="0">
                <a:latin typeface="LiberationSerif"/>
              </a:rPr>
              <a:t>Hash- based Message Authentication Code (HMAC).</a:t>
            </a:r>
          </a:p>
          <a:p>
            <a:pPr algn="l"/>
            <a:r>
              <a:rPr lang="en-US" sz="1200" b="1" dirty="0">
                <a:latin typeface="LiberationSerif-Bold"/>
              </a:rPr>
              <a:t>Digital Signatures, Certificates, and Non Repudiation</a:t>
            </a:r>
          </a:p>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32</a:t>
            </a:fld>
            <a:endParaRPr lang="en-US" dirty="0"/>
          </a:p>
        </p:txBody>
      </p:sp>
    </p:spTree>
    <p:extLst>
      <p:ext uri="{BB962C8B-B14F-4D97-AF65-F5344CB8AC3E}">
        <p14:creationId xmlns:p14="http://schemas.microsoft.com/office/powerpoint/2010/main" val="297916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1" dirty="0"/>
              <a:t>مثال المطعم والزباين</a:t>
            </a:r>
          </a:p>
          <a:p>
            <a:pPr marL="0" marR="0" lvl="0" indent="0" algn="r" defTabSz="914400" rtl="0" eaLnBrk="1" fontAlgn="auto" latinLnBrk="0" hangingPunct="1">
              <a:lnSpc>
                <a:spcPct val="100000"/>
              </a:lnSpc>
              <a:spcBef>
                <a:spcPts val="0"/>
              </a:spcBef>
              <a:spcAft>
                <a:spcPts val="0"/>
              </a:spcAft>
              <a:buClrTx/>
              <a:buSzTx/>
              <a:buFontTx/>
              <a:buNone/>
              <a:tabLst/>
              <a:defRPr/>
            </a:pPr>
            <a:r>
              <a:rPr lang="ar-SA" b="1" dirty="0"/>
              <a:t>النسخ الاحتياطية و خطط التعافي و التحديث المستمر</a:t>
            </a:r>
          </a:p>
          <a:p>
            <a:pPr marL="0" marR="0" lvl="0" indent="0" algn="r" defTabSz="914400" rtl="0" eaLnBrk="1" fontAlgn="auto" latinLnBrk="0" hangingPunct="1">
              <a:lnSpc>
                <a:spcPct val="100000"/>
              </a:lnSpc>
              <a:spcBef>
                <a:spcPts val="0"/>
              </a:spcBef>
              <a:spcAft>
                <a:spcPts val="0"/>
              </a:spcAft>
              <a:buClrTx/>
              <a:buSzTx/>
              <a:buFontTx/>
              <a:buNone/>
              <a:tabLst/>
              <a:defRPr/>
            </a:pPr>
            <a:r>
              <a:rPr lang="ar-SA" dirty="0">
                <a:effectLst/>
                <a:cs typeface="Segoe UI Web (Arabic)"/>
              </a:rPr>
              <a:t>التكرار والتحمل للأخطاء تكرار القرص. تكرار الملقم. موازنة التحميل تكرار الموقع. النسخ الاحتياطي قوة بديلة. أنظمة التبريد. التصحيح.</a:t>
            </a:r>
          </a:p>
          <a:p>
            <a:pPr algn="r"/>
            <a:endParaRPr lang="en-US"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33</a:t>
            </a:fld>
            <a:endParaRPr lang="en-US" dirty="0"/>
          </a:p>
        </p:txBody>
      </p:sp>
    </p:spTree>
    <p:extLst>
      <p:ext uri="{BB962C8B-B14F-4D97-AF65-F5344CB8AC3E}">
        <p14:creationId xmlns:p14="http://schemas.microsoft.com/office/powerpoint/2010/main" val="3064697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تكون البيانات محمية </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34</a:t>
            </a:fld>
            <a:endParaRPr lang="en-US" dirty="0"/>
          </a:p>
        </p:txBody>
      </p:sp>
    </p:spTree>
    <p:extLst>
      <p:ext uri="{BB962C8B-B14F-4D97-AF65-F5344CB8AC3E}">
        <p14:creationId xmlns:p14="http://schemas.microsoft.com/office/powerpoint/2010/main" val="2718157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35</a:t>
            </a:fld>
            <a:endParaRPr lang="en-US" dirty="0"/>
          </a:p>
        </p:txBody>
      </p:sp>
    </p:spTree>
    <p:extLst>
      <p:ext uri="{BB962C8B-B14F-4D97-AF65-F5344CB8AC3E}">
        <p14:creationId xmlns:p14="http://schemas.microsoft.com/office/powerpoint/2010/main" val="3557139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i="0" dirty="0">
                <a:solidFill>
                  <a:srgbClr val="252525"/>
                </a:solidFill>
                <a:effectLst/>
                <a:latin typeface="Roboto"/>
              </a:rPr>
              <a:t>يعتمد تعدد الطبقات على النموذج العسكري الدفاعي المتعمق اللي يقول: "</a:t>
            </a:r>
            <a:r>
              <a:rPr lang="ar-SA" sz="1200" b="0" i="0" dirty="0">
                <a:solidFill>
                  <a:srgbClr val="252525"/>
                </a:solidFill>
                <a:effectLst/>
                <a:highlight>
                  <a:srgbClr val="FFFF00"/>
                </a:highlight>
                <a:latin typeface="Roboto"/>
              </a:rPr>
              <a:t>يمكن اختراق أي آلية أمنية " </a:t>
            </a:r>
            <a:r>
              <a:rPr lang="ar-SA" sz="1200" b="0" i="0" dirty="0">
                <a:solidFill>
                  <a:srgbClr val="252525"/>
                </a:solidFill>
                <a:effectLst/>
                <a:latin typeface="Roboto"/>
              </a:rPr>
              <a:t>ومن الأفضل أن يكون لديك خطة دفاع احتياطية  والتي من شأنها احتواء الهجوم.</a:t>
            </a: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38</a:t>
            </a:fld>
            <a:endParaRPr lang="ar-SA"/>
          </a:p>
        </p:txBody>
      </p:sp>
    </p:spTree>
    <p:extLst>
      <p:ext uri="{BB962C8B-B14F-4D97-AF65-F5344CB8AC3E}">
        <p14:creationId xmlns:p14="http://schemas.microsoft.com/office/powerpoint/2010/main" val="2297322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sz="1200" b="0" i="0" dirty="0">
                <a:solidFill>
                  <a:srgbClr val="252525"/>
                </a:solidFill>
                <a:effectLst/>
                <a:latin typeface="Roboto"/>
              </a:rPr>
              <a:t>إنه نظام متعدد الطبقات ، مما يعني أنه في حالة اختراق إحدى الطبقات ، فإن الطبقة الثانية محمية أيضًا ، ثم الطبقة الثالثة ، وهكذا. </a:t>
            </a:r>
          </a:p>
          <a:p>
            <a:r>
              <a:rPr lang="ar-SA" sz="1200" b="0" i="0" dirty="0">
                <a:solidFill>
                  <a:srgbClr val="252525"/>
                </a:solidFill>
                <a:effectLst/>
                <a:latin typeface="Roboto"/>
              </a:rPr>
              <a:t>عند تطبيقها على تكنولوجيا المعلومات </a:t>
            </a:r>
            <a:r>
              <a:rPr lang="en-US" sz="1200" b="0" i="0" dirty="0">
                <a:solidFill>
                  <a:srgbClr val="252525"/>
                </a:solidFill>
                <a:effectLst/>
                <a:latin typeface="Roboto"/>
              </a:rPr>
              <a:t> </a:t>
            </a:r>
            <a:r>
              <a:rPr lang="ar-SA" sz="1200" b="0" i="0" dirty="0">
                <a:solidFill>
                  <a:srgbClr val="252525"/>
                </a:solidFill>
                <a:effectLst/>
                <a:latin typeface="Roboto"/>
              </a:rPr>
              <a:t>هذا يعني أن جميع الأنظمة تعتبر ضعيفة ، وهذا بدوره يعني أنه يجب اختبارها ، وتنفيذ آلية أمان إضافية على كل طبقة:</a:t>
            </a:r>
          </a:p>
          <a:p>
            <a:r>
              <a:rPr lang="ar-SA" sz="1200" b="0" i="0" dirty="0">
                <a:solidFill>
                  <a:srgbClr val="252525"/>
                </a:solidFill>
                <a:effectLst/>
                <a:latin typeface="Roboto"/>
              </a:rPr>
              <a:t> قد تختلف الأجهزة ، ثم الشبكات ، ثم تدريب الموظفين ، والخطوات ، والترتيب.</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39</a:t>
            </a:fld>
            <a:endParaRPr lang="ar-SA"/>
          </a:p>
        </p:txBody>
      </p:sp>
    </p:spTree>
    <p:extLst>
      <p:ext uri="{BB962C8B-B14F-4D97-AF65-F5344CB8AC3E}">
        <p14:creationId xmlns:p14="http://schemas.microsoft.com/office/powerpoint/2010/main" val="193644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0" i="0" dirty="0">
                <a:solidFill>
                  <a:srgbClr val="252525"/>
                </a:solidFill>
                <a:effectLst/>
                <a:latin typeface="Roboto"/>
              </a:rPr>
              <a:t>يشكل استخدام أكثر من طبقة من الطبقات التالية دفاعًا في العمق:</a:t>
            </a:r>
          </a:p>
          <a:p>
            <a:pPr marL="285750" indent="-285750">
              <a:buFont typeface="Wingdings" panose="05000000000000000000" pitchFamily="2" charset="2"/>
              <a:buChar char="v"/>
            </a:pPr>
            <a:r>
              <a:rPr lang="ar-SA" b="0" i="0" dirty="0">
                <a:solidFill>
                  <a:srgbClr val="252525"/>
                </a:solidFill>
                <a:effectLst/>
                <a:latin typeface="Roboto"/>
              </a:rPr>
              <a:t> الأمن المادي (أقفال</a:t>
            </a:r>
            <a:r>
              <a:rPr lang="en-US" b="0" i="0" dirty="0">
                <a:solidFill>
                  <a:srgbClr val="252525"/>
                </a:solidFill>
                <a:effectLst/>
                <a:latin typeface="Roboto"/>
              </a:rPr>
              <a:t>(</a:t>
            </a:r>
          </a:p>
          <a:p>
            <a:pPr marL="285750" indent="-285750">
              <a:buFont typeface="Wingdings" panose="05000000000000000000" pitchFamily="2" charset="2"/>
              <a:buChar char="v"/>
            </a:pPr>
            <a:r>
              <a:rPr lang="ar-SA" b="0" i="0" dirty="0">
                <a:solidFill>
                  <a:srgbClr val="252525"/>
                </a:solidFill>
                <a:effectLst/>
                <a:latin typeface="Roboto"/>
              </a:rPr>
              <a:t>المصادقة وأمان كلمة المرور </a:t>
            </a:r>
          </a:p>
          <a:p>
            <a:pPr marL="285750" indent="-285750">
              <a:buFont typeface="Wingdings" panose="05000000000000000000" pitchFamily="2" charset="2"/>
              <a:buChar char="v"/>
            </a:pPr>
            <a:r>
              <a:rPr lang="ar-SA" b="0" i="0" dirty="0">
                <a:solidFill>
                  <a:srgbClr val="252525"/>
                </a:solidFill>
                <a:effectLst/>
                <a:latin typeface="Roboto"/>
              </a:rPr>
              <a:t> برامج مكافحة الفيروسات</a:t>
            </a:r>
          </a:p>
          <a:p>
            <a:pPr marL="285750" indent="-285750">
              <a:buFont typeface="Wingdings" panose="05000000000000000000" pitchFamily="2" charset="2"/>
              <a:buChar char="v"/>
            </a:pPr>
            <a:r>
              <a:rPr lang="ar-SA" b="0" i="0" dirty="0">
                <a:solidFill>
                  <a:srgbClr val="252525"/>
                </a:solidFill>
                <a:effectLst/>
                <a:latin typeface="Roboto"/>
              </a:rPr>
              <a:t>جدران الحماية (الأجهزة أو البرامج)</a:t>
            </a:r>
          </a:p>
          <a:p>
            <a:pPr marL="285750" indent="-285750">
              <a:buFont typeface="Wingdings" panose="05000000000000000000" pitchFamily="2" charset="2"/>
              <a:buChar char="v"/>
            </a:pPr>
            <a:r>
              <a:rPr lang="ar-SA" b="0" i="0" dirty="0">
                <a:solidFill>
                  <a:srgbClr val="252525"/>
                </a:solidFill>
                <a:effectLst/>
                <a:latin typeface="Roboto"/>
              </a:rPr>
              <a:t>مناطق منزوعة السلاح</a:t>
            </a:r>
          </a:p>
          <a:p>
            <a:pPr marL="285750" indent="-285750">
              <a:buFont typeface="Wingdings" panose="05000000000000000000" pitchFamily="2" charset="2"/>
              <a:buChar char="v"/>
            </a:pPr>
            <a:r>
              <a:rPr lang="ar-SA" b="0" i="0" dirty="0">
                <a:solidFill>
                  <a:srgbClr val="252525"/>
                </a:solidFill>
                <a:effectLst/>
                <a:latin typeface="Roboto"/>
              </a:rPr>
              <a:t> أنظمة كشف التسلل (</a:t>
            </a:r>
            <a:r>
              <a:rPr lang="en-US" b="0" i="0" dirty="0">
                <a:solidFill>
                  <a:srgbClr val="252525"/>
                </a:solidFill>
                <a:effectLst/>
                <a:latin typeface="Roboto"/>
              </a:rPr>
              <a:t>IDSs</a:t>
            </a:r>
          </a:p>
          <a:p>
            <a:pPr marL="285750" indent="-285750">
              <a:buFont typeface="Wingdings" panose="05000000000000000000" pitchFamily="2" charset="2"/>
              <a:buChar char="v"/>
            </a:pPr>
            <a:r>
              <a:rPr lang="en-US" b="0" i="0" dirty="0">
                <a:solidFill>
                  <a:srgbClr val="252525"/>
                </a:solidFill>
                <a:effectLst/>
                <a:latin typeface="Roboto"/>
              </a:rPr>
              <a:t> </a:t>
            </a:r>
            <a:r>
              <a:rPr lang="ar-SA" b="0" i="0" dirty="0">
                <a:solidFill>
                  <a:srgbClr val="252525"/>
                </a:solidFill>
                <a:effectLst/>
                <a:latin typeface="Roboto"/>
              </a:rPr>
              <a:t>أنظمة منع التطفل</a:t>
            </a:r>
          </a:p>
          <a:p>
            <a:pPr marL="285750" indent="-285750">
              <a:buFont typeface="Wingdings" panose="05000000000000000000" pitchFamily="2" charset="2"/>
              <a:buChar char="v"/>
            </a:pPr>
            <a:r>
              <a:rPr lang="ar-SA" b="0" i="0" dirty="0">
                <a:solidFill>
                  <a:srgbClr val="252525"/>
                </a:solidFill>
                <a:effectLst/>
                <a:latin typeface="Roboto"/>
              </a:rPr>
              <a:t>مرشحات الحزمة (أجهزة فحص الحزمة العميقة وجدران الحماية ذات الحالة) </a:t>
            </a:r>
          </a:p>
          <a:p>
            <a:pPr marL="285750" indent="-285750">
              <a:buFont typeface="Wingdings" panose="05000000000000000000" pitchFamily="2" charset="2"/>
              <a:buChar char="v"/>
            </a:pPr>
            <a:r>
              <a:rPr lang="ar-SA" b="0" i="0" dirty="0">
                <a:solidFill>
                  <a:srgbClr val="252525"/>
                </a:solidFill>
                <a:effectLst/>
                <a:latin typeface="Roboto"/>
              </a:rPr>
              <a:t> أجهزة التوجيه والمفاتيح</a:t>
            </a:r>
          </a:p>
          <a:p>
            <a:pPr marL="285750" indent="-285750">
              <a:buFont typeface="Wingdings" panose="05000000000000000000" pitchFamily="2" charset="2"/>
              <a:buChar char="v"/>
            </a:pPr>
            <a:r>
              <a:rPr lang="ar-SA" b="0" i="0" dirty="0">
                <a:solidFill>
                  <a:srgbClr val="252525"/>
                </a:solidFill>
                <a:effectLst/>
                <a:latin typeface="Roboto"/>
              </a:rPr>
              <a:t> خوادم بروكسي </a:t>
            </a:r>
          </a:p>
          <a:p>
            <a:pPr marL="285750" indent="-285750">
              <a:buFont typeface="Wingdings" panose="05000000000000000000" pitchFamily="2" charset="2"/>
              <a:buChar char="v"/>
            </a:pPr>
            <a:r>
              <a:rPr lang="ar-SA" b="0" i="0" dirty="0">
                <a:solidFill>
                  <a:srgbClr val="252525"/>
                </a:solidFill>
                <a:effectLst/>
                <a:latin typeface="Roboto"/>
              </a:rPr>
              <a:t> شبكات خاصة افتراضية</a:t>
            </a:r>
          </a:p>
          <a:p>
            <a:pPr marL="285750" indent="-285750">
              <a:buFont typeface="Wingdings" panose="05000000000000000000" pitchFamily="2" charset="2"/>
              <a:buChar char="v"/>
            </a:pPr>
            <a:r>
              <a:rPr lang="ar-SA" b="0" i="0" dirty="0">
                <a:solidFill>
                  <a:srgbClr val="252525"/>
                </a:solidFill>
                <a:effectLst/>
                <a:latin typeface="Roboto"/>
              </a:rPr>
              <a:t> التسجيل والتدقيق</a:t>
            </a:r>
          </a:p>
          <a:p>
            <a:pPr marL="285750" indent="-285750">
              <a:buFont typeface="Wingdings" panose="05000000000000000000" pitchFamily="2" charset="2"/>
              <a:buChar char="v"/>
            </a:pPr>
            <a:r>
              <a:rPr lang="ar-SA" b="0" i="0" dirty="0">
                <a:solidFill>
                  <a:srgbClr val="252525"/>
                </a:solidFill>
                <a:effectLst/>
                <a:latin typeface="Roboto"/>
              </a:rPr>
              <a:t>القياسات الحيوية</a:t>
            </a:r>
          </a:p>
          <a:p>
            <a:pPr marL="285750" indent="-285750">
              <a:buFont typeface="Wingdings" panose="05000000000000000000" pitchFamily="2" charset="2"/>
              <a:buChar char="v"/>
            </a:pPr>
            <a:r>
              <a:rPr lang="ar-SA" b="0" i="0" dirty="0">
                <a:solidFill>
                  <a:srgbClr val="252525"/>
                </a:solidFill>
                <a:effectLst/>
                <a:latin typeface="Roboto"/>
              </a:rPr>
              <a:t> التحكم في الوصول الموقوت </a:t>
            </a:r>
          </a:p>
          <a:p>
            <a:pPr marL="285750" indent="-285750">
              <a:buFont typeface="Wingdings" panose="05000000000000000000" pitchFamily="2" charset="2"/>
              <a:buChar char="v"/>
            </a:pPr>
            <a:r>
              <a:rPr lang="ar-SA" b="0" i="0" dirty="0">
                <a:solidFill>
                  <a:srgbClr val="252525"/>
                </a:solidFill>
                <a:effectLst/>
                <a:latin typeface="Roboto"/>
              </a:rPr>
              <a:t> البرامج / الأجهزة المملوكة غير متاحة للجمهور</a:t>
            </a:r>
            <a:endParaRPr lang="ar-SA" dirty="0"/>
          </a:p>
          <a:p>
            <a:endParaRPr lang="ar-SA" dirty="0">
              <a:hlinkClick r:id="rId3"/>
            </a:endParaRPr>
          </a:p>
          <a:p>
            <a:r>
              <a:rPr lang="en-US" dirty="0">
                <a:hlinkClick r:id="rId3"/>
              </a:rPr>
              <a:t>https://medium.datadriveninvestor.com/layered-cyber-security-model-for-small-medium-business-protection-64b293133de4</a:t>
            </a:r>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40</a:t>
            </a:fld>
            <a:endParaRPr lang="ar-SA"/>
          </a:p>
        </p:txBody>
      </p:sp>
    </p:spTree>
    <p:extLst>
      <p:ext uri="{BB962C8B-B14F-4D97-AF65-F5344CB8AC3E}">
        <p14:creationId xmlns:p14="http://schemas.microsoft.com/office/powerpoint/2010/main" val="3788271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fontAlgn="base"/>
            <a:r>
              <a:rPr lang="en-US" b="1" i="0" u="sng" dirty="0">
                <a:solidFill>
                  <a:srgbClr val="000000"/>
                </a:solidFill>
                <a:effectLst/>
                <a:latin typeface="Open Sans"/>
              </a:rPr>
              <a:t>Authentication</a:t>
            </a:r>
            <a:r>
              <a:rPr lang="ar-SA" b="1" i="0" u="sng" dirty="0">
                <a:solidFill>
                  <a:srgbClr val="000000"/>
                </a:solidFill>
                <a:effectLst/>
                <a:latin typeface="Open Sans"/>
              </a:rPr>
              <a:t> : </a:t>
            </a:r>
            <a:r>
              <a:rPr lang="ar-SA" b="1" i="0" dirty="0" err="1">
                <a:solidFill>
                  <a:srgbClr val="000000"/>
                </a:solidFill>
                <a:effectLst/>
                <a:latin typeface="Open Sans"/>
              </a:rPr>
              <a:t>هى</a:t>
            </a:r>
            <a:r>
              <a:rPr lang="ar-SA" b="1" i="0" dirty="0">
                <a:solidFill>
                  <a:srgbClr val="000000"/>
                </a:solidFill>
                <a:effectLst/>
                <a:latin typeface="Open Sans"/>
              </a:rPr>
              <a:t> العملية الأولى </a:t>
            </a:r>
            <a:r>
              <a:rPr lang="ar-SA" b="1" i="0" dirty="0" err="1">
                <a:solidFill>
                  <a:srgbClr val="000000"/>
                </a:solidFill>
                <a:effectLst/>
                <a:latin typeface="Open Sans"/>
              </a:rPr>
              <a:t>فى</a:t>
            </a:r>
            <a:r>
              <a:rPr lang="ar-SA" b="1" i="0" dirty="0">
                <a:solidFill>
                  <a:srgbClr val="000000"/>
                </a:solidFill>
                <a:effectLst/>
                <a:latin typeface="Open Sans"/>
              </a:rPr>
              <a:t> الدخول لأى نظام وهى تسبق العملية </a:t>
            </a:r>
            <a:r>
              <a:rPr lang="ar-SA" b="1" i="0" dirty="0" err="1">
                <a:solidFill>
                  <a:srgbClr val="000000"/>
                </a:solidFill>
                <a:effectLst/>
                <a:latin typeface="Open Sans"/>
              </a:rPr>
              <a:t>التى</a:t>
            </a:r>
            <a:r>
              <a:rPr lang="ar-SA" b="1" i="0" dirty="0">
                <a:solidFill>
                  <a:srgbClr val="000000"/>
                </a:solidFill>
                <a:effectLst/>
                <a:latin typeface="Open Sans"/>
              </a:rPr>
              <a:t> تسمى</a:t>
            </a:r>
          </a:p>
          <a:p>
            <a:pPr algn="r" fontAlgn="base"/>
            <a:r>
              <a:rPr lang="en-US" b="1" i="0" dirty="0">
                <a:solidFill>
                  <a:srgbClr val="000000"/>
                </a:solidFill>
                <a:effectLst/>
                <a:latin typeface="Open Sans"/>
              </a:rPr>
              <a:t>Authorization </a:t>
            </a:r>
          </a:p>
          <a:p>
            <a:pPr algn="r" fontAlgn="base"/>
            <a:r>
              <a:rPr lang="ar-SA" b="1" i="0" dirty="0">
                <a:solidFill>
                  <a:srgbClr val="000000"/>
                </a:solidFill>
                <a:effectLst/>
                <a:latin typeface="Open Sans"/>
              </a:rPr>
              <a:t>فيجب عليك تعريف نفسك أولا للجهاز عن طريق كتابة </a:t>
            </a:r>
            <a:r>
              <a:rPr lang="ar-SA" b="1" i="0" dirty="0" err="1">
                <a:solidFill>
                  <a:srgbClr val="000000"/>
                </a:solidFill>
                <a:effectLst/>
                <a:latin typeface="Open Sans"/>
              </a:rPr>
              <a:t>إسم</a:t>
            </a:r>
            <a:r>
              <a:rPr lang="ar-SA" b="1" i="0" dirty="0">
                <a:solidFill>
                  <a:srgbClr val="000000"/>
                </a:solidFill>
                <a:effectLst/>
                <a:latin typeface="Open Sans"/>
              </a:rPr>
              <a:t> المستخدم وكلمة السر ثم بعد أن يتأكد النظام أنك مسجل به يسمح لك بالدخول وتطبيق صلاحيات معينة عليك وهى </a:t>
            </a:r>
            <a:r>
              <a:rPr lang="ar-SA" b="1" i="0" dirty="0" err="1">
                <a:solidFill>
                  <a:srgbClr val="000000"/>
                </a:solidFill>
                <a:effectLst/>
                <a:latin typeface="Open Sans"/>
              </a:rPr>
              <a:t>التى</a:t>
            </a:r>
            <a:r>
              <a:rPr lang="ar-SA" b="1" i="0" dirty="0">
                <a:solidFill>
                  <a:srgbClr val="000000"/>
                </a:solidFill>
                <a:effectLst/>
                <a:latin typeface="Open Sans"/>
              </a:rPr>
              <a:t> تسمى</a:t>
            </a:r>
          </a:p>
          <a:p>
            <a:pPr algn="r" fontAlgn="base"/>
            <a:r>
              <a:rPr lang="en-US" b="1" i="0" u="sng" dirty="0">
                <a:solidFill>
                  <a:srgbClr val="000000"/>
                </a:solidFill>
                <a:effectLst/>
                <a:latin typeface="Open Sans"/>
              </a:rPr>
              <a:t>Authorization</a:t>
            </a:r>
            <a:endParaRPr lang="en-US" b="1" i="0" dirty="0">
              <a:solidFill>
                <a:srgbClr val="000000"/>
              </a:solidFill>
              <a:effectLst/>
              <a:latin typeface="Open Sans"/>
            </a:endParaRPr>
          </a:p>
          <a:p>
            <a:pPr algn="r" fontAlgn="base"/>
            <a:r>
              <a:rPr lang="ar-SA" b="1" i="0" dirty="0" err="1">
                <a:solidFill>
                  <a:srgbClr val="000000"/>
                </a:solidFill>
                <a:effectLst/>
                <a:latin typeface="Open Sans"/>
              </a:rPr>
              <a:t>أى</a:t>
            </a:r>
            <a:r>
              <a:rPr lang="ar-SA" b="1" i="0" dirty="0">
                <a:solidFill>
                  <a:srgbClr val="000000"/>
                </a:solidFill>
                <a:effectLst/>
                <a:latin typeface="Open Sans"/>
              </a:rPr>
              <a:t> مصرح لك أن تفعل كذا ولا تفعل كذا</a:t>
            </a:r>
          </a:p>
          <a:p>
            <a:pPr algn="r" fontAlgn="base"/>
            <a:endParaRPr lang="ar-SA" b="1" i="0" dirty="0">
              <a:solidFill>
                <a:srgbClr val="000000"/>
              </a:solidFill>
              <a:effectLst/>
              <a:latin typeface="Open Sans"/>
            </a:endParaRPr>
          </a:p>
          <a:p>
            <a:pPr algn="r" fontAlgn="base"/>
            <a:endParaRPr lang="ar-SA" b="1" i="0" dirty="0">
              <a:solidFill>
                <a:srgbClr val="000000"/>
              </a:solidFill>
              <a:effectLst/>
              <a:latin typeface="Open Sans"/>
            </a:endParaRPr>
          </a:p>
          <a:p>
            <a:pPr algn="r" fontAlgn="base"/>
            <a:r>
              <a:rPr lang="ar-SA" b="1" i="0" dirty="0">
                <a:solidFill>
                  <a:srgbClr val="000000"/>
                </a:solidFill>
                <a:effectLst/>
                <a:latin typeface="Open Sans"/>
              </a:rPr>
              <a:t>أما المفهوم الأخير وهو</a:t>
            </a:r>
          </a:p>
          <a:p>
            <a:pPr algn="r" fontAlgn="base"/>
            <a:r>
              <a:rPr lang="en-US" b="1" i="0" u="sng" dirty="0">
                <a:solidFill>
                  <a:srgbClr val="000000"/>
                </a:solidFill>
                <a:effectLst/>
                <a:latin typeface="Open Sans"/>
              </a:rPr>
              <a:t>Accounting</a:t>
            </a:r>
            <a:endParaRPr lang="en-US" b="1" i="0" dirty="0">
              <a:solidFill>
                <a:srgbClr val="000000"/>
              </a:solidFill>
              <a:effectLst/>
              <a:latin typeface="Open Sans"/>
            </a:endParaRPr>
          </a:p>
          <a:p>
            <a:pPr algn="r" fontAlgn="base"/>
            <a:r>
              <a:rPr lang="en-US" b="1" i="0" dirty="0">
                <a:solidFill>
                  <a:srgbClr val="000000"/>
                </a:solidFill>
                <a:effectLst/>
                <a:latin typeface="Open Sans"/>
              </a:rPr>
              <a:t>Accounting methods track user activity and record the activity in </a:t>
            </a:r>
            <a:r>
              <a:rPr lang="en-US" b="1" i="0" dirty="0" err="1">
                <a:solidFill>
                  <a:srgbClr val="000000"/>
                </a:solidFill>
                <a:effectLst/>
                <a:latin typeface="Open Sans"/>
              </a:rPr>
              <a:t>logsAccount</a:t>
            </a:r>
            <a:endParaRPr lang="en-US" b="1" i="0" dirty="0">
              <a:solidFill>
                <a:srgbClr val="000000"/>
              </a:solidFill>
              <a:effectLst/>
              <a:latin typeface="Open Sans"/>
            </a:endParaRPr>
          </a:p>
          <a:p>
            <a:pPr algn="r" fontAlgn="base"/>
            <a:r>
              <a:rPr lang="ar-SA" b="1" i="0" dirty="0">
                <a:solidFill>
                  <a:srgbClr val="000000"/>
                </a:solidFill>
                <a:effectLst/>
                <a:latin typeface="Open Sans"/>
              </a:rPr>
              <a:t>على الجهاز هذا الحساب يشمل</a:t>
            </a:r>
          </a:p>
          <a:p>
            <a:pPr algn="r" fontAlgn="base"/>
            <a:r>
              <a:rPr lang="ar-SA" b="1" i="0" dirty="0">
                <a:solidFill>
                  <a:srgbClr val="000000"/>
                </a:solidFill>
                <a:effectLst/>
                <a:latin typeface="Open Sans"/>
              </a:rPr>
              <a:t>(</a:t>
            </a:r>
            <a:r>
              <a:rPr lang="en-US" b="1" i="0" dirty="0">
                <a:solidFill>
                  <a:srgbClr val="000000"/>
                </a:solidFill>
                <a:effectLst/>
                <a:latin typeface="Open Sans"/>
              </a:rPr>
              <a:t>authentication and authorization)</a:t>
            </a: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44</a:t>
            </a:fld>
            <a:endParaRPr lang="ar-SA"/>
          </a:p>
        </p:txBody>
      </p:sp>
    </p:spTree>
    <p:extLst>
      <p:ext uri="{BB962C8B-B14F-4D97-AF65-F5344CB8AC3E}">
        <p14:creationId xmlns:p14="http://schemas.microsoft.com/office/powerpoint/2010/main" val="3145700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تعمل المصادقة والترخيص والمحاسبة (</a:t>
            </a:r>
            <a:r>
              <a:rPr lang="en-US" dirty="0"/>
              <a:t>( AAA) </a:t>
            </a:r>
            <a:r>
              <a:rPr lang="ar-SA" dirty="0"/>
              <a:t> جنبًا إلى جنب مع تحديد الهوية لتوفير نظام إدارة وصول شامل. إذا فهمت التعريف (المطالبة بهوية ، مثل اسم المستخدم) والمصادقة (توفير الهوية ، مثل كلمة المرور) ، فمن الأسهل إضافة عنصرين آخرين في </a:t>
            </a:r>
            <a:r>
              <a:rPr lang="en-US" dirty="0"/>
              <a:t>AAA - </a:t>
            </a:r>
            <a:r>
              <a:rPr lang="ar-SA" dirty="0"/>
              <a:t>التفويض والمحاسبة. إذا تمكن المستخدمون من إثبات هويتهم ، فهذا لا يعني أنه يتم منحهم حق الوصول تلقائيًا إلى جميع الموارد داخل النظام. بدلاً من ذلك ، يتم منح المستخدمين إذنًا للوصول إلى الموارد بناءً على هويتهم المثبتة. يمكن أن يكون هذا بسيطًا مثل منح المستخدم إذنًا لقراءة البيانات في مجلد مشترك. تتضمن أنظمة التحكم في الوصول العديد من عناصر التحكم في الأمان لضمان إمكانية وصول المستخدمين إلى الموارد المصرح لهم باستخدامها ، ولكن ليس أكثر من ذلك.</a:t>
            </a:r>
          </a:p>
          <a:p>
            <a:endParaRPr lang="ar-SA" dirty="0"/>
          </a:p>
          <a:p>
            <a:r>
              <a:rPr lang="ar-SA" dirty="0"/>
              <a:t>غالبًا ما يتم تبسيط المصادقة كأنواع أو عوامل للمصادقة. قد تتطلب حالة استخدام المصادقة الداعمة من المسؤولين تنفيذ عامل مصادقة واحد للمصادقة الأساسية ، أو عاملين لمزيد من المصادقة الآمنة ، أو المزيد من العوامل لتحقيق مستوى أعلى من الأمان. كمقدمة ، العوامل هي:• </a:t>
            </a:r>
          </a:p>
          <a:p>
            <a:r>
              <a:rPr lang="ar-SA" dirty="0"/>
              <a:t>شيء تعرفه ، مثل كلمة المرور أو الهوية </a:t>
            </a:r>
            <a:r>
              <a:rPr lang="ar-SA" dirty="0" err="1"/>
              <a:t>الشخصيةرقم</a:t>
            </a:r>
            <a:r>
              <a:rPr lang="ar-SA" dirty="0"/>
              <a:t> (</a:t>
            </a:r>
            <a:r>
              <a:rPr lang="en-US" dirty="0"/>
              <a:t>PIN)• </a:t>
            </a:r>
            <a:endParaRPr lang="ar-SA" dirty="0"/>
          </a:p>
          <a:p>
            <a:r>
              <a:rPr lang="ar-SA" dirty="0"/>
              <a:t>شيء لديك ، مثل البطاقة الذكية أو رمز </a:t>
            </a:r>
            <a:r>
              <a:rPr lang="en-US" dirty="0"/>
              <a:t>USB• </a:t>
            </a:r>
            <a:endParaRPr lang="ar-SA" dirty="0"/>
          </a:p>
          <a:p>
            <a:r>
              <a:rPr lang="ar-SA" dirty="0"/>
              <a:t>شيء ما أنت عليه ، مثل بصمة الإصبع أو تحديد الهوية </a:t>
            </a:r>
            <a:r>
              <a:rPr lang="ar-SA" dirty="0" err="1"/>
              <a:t>البيومترية</a:t>
            </a:r>
            <a:r>
              <a:rPr lang="ar-SA" dirty="0"/>
              <a:t> الأخرى• في مكان ما ، مثل موقعك باستخدام تقنيات تحديد الموقع الجغرافي</a:t>
            </a:r>
          </a:p>
          <a:p>
            <a:r>
              <a:rPr lang="ar-SA" dirty="0"/>
              <a:t> • شيء تفعله ، مثل الإيماءات على شاشة تعمل باللمس</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45</a:t>
            </a:fld>
            <a:endParaRPr lang="ar-SA"/>
          </a:p>
        </p:txBody>
      </p:sp>
    </p:spTree>
    <p:extLst>
      <p:ext uri="{BB962C8B-B14F-4D97-AF65-F5344CB8AC3E}">
        <p14:creationId xmlns:p14="http://schemas.microsoft.com/office/powerpoint/2010/main" val="10821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a:t>
            </a:fld>
            <a:endParaRPr lang="en-US" dirty="0"/>
          </a:p>
        </p:txBody>
      </p:sp>
    </p:spTree>
    <p:extLst>
      <p:ext uri="{BB962C8B-B14F-4D97-AF65-F5344CB8AC3E}">
        <p14:creationId xmlns:p14="http://schemas.microsoft.com/office/powerpoint/2010/main" val="3578011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dirty="0"/>
              <a:t>الهجوم السييبراني : أي رغبه لكشف او تعديل او تعطيل او تدمير او سرقة او كسب وصول غير مصرح به او استخدام وصول  غير مصرح له للاصول يعتبر تهديد</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49</a:t>
            </a:fld>
            <a:endParaRPr lang="en-US" dirty="0"/>
          </a:p>
        </p:txBody>
      </p:sp>
    </p:spTree>
    <p:extLst>
      <p:ext uri="{BB962C8B-B14F-4D97-AF65-F5344CB8AC3E}">
        <p14:creationId xmlns:p14="http://schemas.microsoft.com/office/powerpoint/2010/main" val="1355879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marL="0" indent="0" fontAlgn="ctr">
              <a:buNone/>
            </a:pPr>
            <a:r>
              <a:rPr lang="en-US" sz="1200" dirty="0">
                <a:latin typeface="Gill Sans MT" panose="020B0502020104020203" pitchFamily="34" charset="0"/>
              </a:rPr>
              <a:t>To practice cybersecurity risk management, you can start with these steps:</a:t>
            </a:r>
          </a:p>
          <a:p>
            <a:pPr marL="457200" indent="-457200" fontAlgn="ctr">
              <a:buFont typeface="+mj-lt"/>
              <a:buAutoNum type="arabicPeriod"/>
            </a:pPr>
            <a:r>
              <a:rPr lang="en-US" sz="1200" dirty="0">
                <a:latin typeface="Gill Sans MT" panose="020B0502020104020203" pitchFamily="34" charset="0"/>
              </a:rPr>
              <a:t>Identify your business’ assets</a:t>
            </a:r>
          </a:p>
          <a:p>
            <a:pPr marL="457200" indent="-457200" fontAlgn="ctr">
              <a:buFont typeface="+mj-lt"/>
              <a:buAutoNum type="arabicPeriod"/>
            </a:pPr>
            <a:r>
              <a:rPr lang="en-US" sz="1200" dirty="0">
                <a:latin typeface="Gill Sans MT" panose="020B0502020104020203" pitchFamily="34" charset="0"/>
              </a:rPr>
              <a:t>Identify the value of these assets</a:t>
            </a:r>
          </a:p>
          <a:p>
            <a:pPr marL="457200" indent="-457200" fontAlgn="ctr">
              <a:buFont typeface="+mj-lt"/>
              <a:buAutoNum type="arabicPeriod"/>
            </a:pPr>
            <a:r>
              <a:rPr lang="en-US" sz="1200" dirty="0">
                <a:latin typeface="Gill Sans MT" panose="020B0502020104020203" pitchFamily="34" charset="0"/>
              </a:rPr>
              <a:t>Document the impact to your business of loss or damage to the assets</a:t>
            </a:r>
          </a:p>
          <a:p>
            <a:pPr marL="457200" indent="-457200" fontAlgn="ctr">
              <a:buFont typeface="+mj-lt"/>
              <a:buAutoNum type="arabicPeriod"/>
            </a:pPr>
            <a:r>
              <a:rPr lang="en-US" sz="1200" dirty="0">
                <a:latin typeface="Gill Sans MT" panose="020B0502020104020203" pitchFamily="34" charset="0"/>
              </a:rPr>
              <a:t>Identify likelihood of loss or harm</a:t>
            </a:r>
          </a:p>
          <a:p>
            <a:pPr marL="457200" indent="-457200" fontAlgn="ctr">
              <a:buFont typeface="+mj-lt"/>
              <a:buAutoNum type="arabicPeriod"/>
            </a:pPr>
            <a:r>
              <a:rPr lang="en-US" sz="1200" dirty="0">
                <a:latin typeface="Gill Sans MT" panose="020B0502020104020203" pitchFamily="34" charset="0"/>
              </a:rPr>
              <a:t>Prioritize your mitigation activities accordingly</a:t>
            </a:r>
          </a:p>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50</a:t>
            </a:fld>
            <a:endParaRPr lang="en-US" dirty="0"/>
          </a:p>
        </p:txBody>
      </p:sp>
    </p:spTree>
    <p:extLst>
      <p:ext uri="{BB962C8B-B14F-4D97-AF65-F5344CB8AC3E}">
        <p14:creationId xmlns:p14="http://schemas.microsoft.com/office/powerpoint/2010/main" val="2399258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53</a:t>
            </a:fld>
            <a:endParaRPr lang="en-US" dirty="0"/>
          </a:p>
        </p:txBody>
      </p:sp>
    </p:spTree>
    <p:extLst>
      <p:ext uri="{BB962C8B-B14F-4D97-AF65-F5344CB8AC3E}">
        <p14:creationId xmlns:p14="http://schemas.microsoft.com/office/powerpoint/2010/main" val="514050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56</a:t>
            </a:fld>
            <a:endParaRPr lang="en-US" dirty="0"/>
          </a:p>
        </p:txBody>
      </p:sp>
    </p:spTree>
    <p:extLst>
      <p:ext uri="{BB962C8B-B14F-4D97-AF65-F5344CB8AC3E}">
        <p14:creationId xmlns:p14="http://schemas.microsoft.com/office/powerpoint/2010/main" val="1848500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sz="1800" b="1" i="0" u="none" strike="noStrike" baseline="0" dirty="0">
                <a:latin typeface="LiberationSerif"/>
              </a:rPr>
              <a:t>malicious code that attaches itself to a host application</a:t>
            </a:r>
          </a:p>
          <a:p>
            <a:pPr algn="l"/>
            <a:r>
              <a:rPr lang="en-US" sz="1800" b="0" i="0" u="none" strike="noStrike" baseline="0" dirty="0">
                <a:latin typeface="LiberationSerif"/>
              </a:rPr>
              <a:t>The host application must be executed to run</a:t>
            </a:r>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61</a:t>
            </a:fld>
            <a:endParaRPr lang="en-US" dirty="0"/>
          </a:p>
        </p:txBody>
      </p:sp>
    </p:spTree>
    <p:extLst>
      <p:ext uri="{BB962C8B-B14F-4D97-AF65-F5344CB8AC3E}">
        <p14:creationId xmlns:p14="http://schemas.microsoft.com/office/powerpoint/2010/main" val="2714153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مدير المهام , الاداء </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66</a:t>
            </a:fld>
            <a:endParaRPr lang="ar-SA"/>
          </a:p>
        </p:txBody>
      </p:sp>
    </p:spTree>
    <p:extLst>
      <p:ext uri="{BB962C8B-B14F-4D97-AF65-F5344CB8AC3E}">
        <p14:creationId xmlns:p14="http://schemas.microsoft.com/office/powerpoint/2010/main" val="3028488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sz="1800" b="0" i="0" dirty="0">
                <a:solidFill>
                  <a:srgbClr val="000000"/>
                </a:solidFill>
                <a:effectLst/>
                <a:latin typeface="arial" panose="020B0604020202020204" pitchFamily="34" charset="0"/>
              </a:rPr>
              <a:t>لنقل أن المهاجم </a:t>
            </a:r>
            <a:r>
              <a:rPr lang="en-US" sz="1800" b="0" i="0" dirty="0">
                <a:solidFill>
                  <a:srgbClr val="000000"/>
                </a:solidFill>
                <a:effectLst/>
                <a:latin typeface="arial" panose="020B0604020202020204" pitchFamily="34" charset="0"/>
              </a:rPr>
              <a:t>X </a:t>
            </a:r>
            <a:r>
              <a:rPr lang="ar-SA" sz="1800" b="0" i="0" dirty="0">
                <a:solidFill>
                  <a:srgbClr val="000000"/>
                </a:solidFill>
                <a:effectLst/>
                <a:latin typeface="arial" panose="020B0604020202020204" pitchFamily="34" charset="0"/>
              </a:rPr>
              <a:t>يريد خداع سعيد من أجل تثبيت برنامج تجسس على جهازه يقوم بالتقاط كل ما يجري حوله في توقيت معين ومن ثم إرسال هذه المعلومات إلى جهاز المهاجم. في هذه الحالة سيقوم المهاجم بجمع بعض المعلومات عن سعيد مثل أصدقاؤه المقربين، اهتماماته، مكان عمله،... إلخ، ومن ثم يجمع معلومات كافية عن أحد أصدقاء سعيد المقربين وليكن هشام. بعدها يقوم المهاجم بإنشاء حساب بريد الكتروني مزيف ينتحل فيه شخصية هشام ويستخدمه لإرسال رسالة بريد إلكتروني إلى سعيد تحتوي ملف خبيث. </a:t>
            </a:r>
            <a:endParaRPr lang="ar-SA" b="0" i="0" dirty="0">
              <a:solidFill>
                <a:srgbClr val="000000"/>
              </a:solidFill>
              <a:effectLst/>
              <a:latin typeface="-apple-system"/>
            </a:endParaRPr>
          </a:p>
          <a:p>
            <a:pPr algn="r"/>
            <a:r>
              <a:rPr lang="ar-SA" sz="1800" b="0" i="0" dirty="0">
                <a:solidFill>
                  <a:srgbClr val="000000"/>
                </a:solidFill>
                <a:effectLst/>
                <a:latin typeface="arial" panose="020B0604020202020204" pitchFamily="34" charset="0"/>
              </a:rPr>
              <a:t>بما أن سعيد يثق بصديقه المقرب هشام الذي ظهر اسمه وكنيته في حقل عنوان المرسل لم يلاحظ أن الحساب هو ليس حساب صديقه الحقيقي الذي يستلم منه رسائل في العادة، لذلك قام بفتح الملف الخبيث المرفق بالرسالة وتسبب بإصابة جهازه من دون أن يعلم. ليس البريد الإلكتروني هو الوسيلة الوحيدة التي قد يستخدمها </a:t>
            </a:r>
            <a:r>
              <a:rPr lang="en-US" sz="1800" b="0" i="0" dirty="0">
                <a:solidFill>
                  <a:srgbClr val="000000"/>
                </a:solidFill>
                <a:effectLst/>
                <a:latin typeface="arial" panose="020B0604020202020204" pitchFamily="34" charset="0"/>
              </a:rPr>
              <a:t>X, </a:t>
            </a:r>
            <a:r>
              <a:rPr lang="ar-SA" sz="1800" b="0" i="0" dirty="0">
                <a:solidFill>
                  <a:srgbClr val="000000"/>
                </a:solidFill>
                <a:effectLst/>
                <a:latin typeface="arial" panose="020B0604020202020204" pitchFamily="34" charset="0"/>
              </a:rPr>
              <a:t>فقد يستخدم فيسبوك مسنجر, أو واتس آب, أو سكايب أو قد ينشر رابط في مجموعة على فيسبوك يرتادها سعيد. </a:t>
            </a:r>
            <a:endParaRPr lang="ar-SA" b="0" i="0" dirty="0">
              <a:solidFill>
                <a:srgbClr val="000000"/>
              </a:solidFill>
              <a:effectLst/>
              <a:latin typeface="-apple-system"/>
            </a:endParaRPr>
          </a:p>
          <a:p>
            <a:pPr algn="r"/>
            <a:r>
              <a:rPr lang="ar-SA" sz="1800" b="0" i="0" dirty="0">
                <a:solidFill>
                  <a:srgbClr val="000000"/>
                </a:solidFill>
                <a:effectLst/>
                <a:latin typeface="arial" panose="020B0604020202020204" pitchFamily="34" charset="0"/>
              </a:rPr>
              <a:t>هكذا يقوم المهاجمون من خلال </a:t>
            </a:r>
            <a:r>
              <a:rPr lang="ar-SA" sz="1800" b="1" i="0" dirty="0">
                <a:solidFill>
                  <a:srgbClr val="000000"/>
                </a:solidFill>
                <a:effectLst/>
                <a:latin typeface="arial" panose="020B0604020202020204" pitchFamily="34" charset="0"/>
              </a:rPr>
              <a:t>الهندسة الاجتماعية</a:t>
            </a:r>
            <a:r>
              <a:rPr lang="ar-SA" sz="1800" b="0" i="0" dirty="0">
                <a:solidFill>
                  <a:srgbClr val="000000"/>
                </a:solidFill>
                <a:effectLst/>
                <a:latin typeface="arial" panose="020B0604020202020204" pitchFamily="34" charset="0"/>
              </a:rPr>
              <a:t> باستخدام مجموعة من الحيل والتقنيات المختلفة، الإلكترونية والفيزيائية، لخداع الناس بهدف الحصول منهم على معلومات سرية وشخصية أو دفعهم للقيام بعمل ما كانوا ليقومون به لولا تعرضهم للخداع.</a:t>
            </a:r>
            <a:endParaRPr lang="ar-SA" b="0" i="0" dirty="0">
              <a:solidFill>
                <a:srgbClr val="000000"/>
              </a:solidFill>
              <a:effectLst/>
              <a:latin typeface="-apple-system"/>
            </a:endParaRPr>
          </a:p>
          <a:p>
            <a:r>
              <a:rPr lang="ar-SA" dirty="0"/>
              <a:t>ش</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70</a:t>
            </a:fld>
            <a:endParaRPr lang="en-US" dirty="0"/>
          </a:p>
        </p:txBody>
      </p:sp>
    </p:spTree>
    <p:extLst>
      <p:ext uri="{BB962C8B-B14F-4D97-AF65-F5344CB8AC3E}">
        <p14:creationId xmlns:p14="http://schemas.microsoft.com/office/powerpoint/2010/main" val="3381449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endParaRPr lang="ar-SA" sz="1600" b="1" dirty="0">
              <a:solidFill>
                <a:srgbClr val="0070C1"/>
              </a:solidFill>
              <a:latin typeface="Arial-BoldMT"/>
            </a:endParaRPr>
          </a:p>
          <a:p>
            <a:pPr algn="r" rtl="1"/>
            <a:r>
              <a:rPr lang="ar-SA" sz="1800" b="1" i="0" dirty="0">
                <a:solidFill>
                  <a:srgbClr val="00263E"/>
                </a:solidFill>
                <a:effectLst/>
                <a:latin typeface="CairoRegular"/>
              </a:rPr>
              <a:t>انتحال الهوية</a:t>
            </a:r>
            <a:r>
              <a:rPr lang="en-US" sz="1800" b="1" i="0" dirty="0">
                <a:solidFill>
                  <a:srgbClr val="00263E"/>
                </a:solidFill>
                <a:effectLst/>
                <a:latin typeface="CairoRegular"/>
              </a:rPr>
              <a:t>:</a:t>
            </a:r>
            <a:endParaRPr lang="ar-SA" sz="1600" b="0" i="0" dirty="0">
              <a:solidFill>
                <a:srgbClr val="434343"/>
              </a:solidFill>
              <a:effectLst/>
              <a:latin typeface="CairoRegular"/>
            </a:endParaRPr>
          </a:p>
          <a:p>
            <a:pPr algn="r"/>
            <a:r>
              <a:rPr lang="ar-SA" sz="1800" b="0" i="0" dirty="0">
                <a:solidFill>
                  <a:srgbClr val="00263E"/>
                </a:solidFill>
                <a:effectLst/>
                <a:latin typeface="CairoRegular"/>
              </a:rPr>
              <a:t>تتطلب الهندسة الاجتماعية عادة بعض أشكال انتحال الهوية من أجل كسب ثقة الضحية.</a:t>
            </a:r>
            <a:endParaRPr lang="ar-SA" dirty="0">
              <a:solidFill>
                <a:srgbClr val="00263E"/>
              </a:solidFill>
              <a:latin typeface="CairoRegular"/>
            </a:endParaRPr>
          </a:p>
          <a:p>
            <a:pPr algn="r"/>
            <a:r>
              <a:rPr lang="ar-SA" sz="1800" b="0" i="0" dirty="0">
                <a:solidFill>
                  <a:srgbClr val="00263E"/>
                </a:solidFill>
                <a:effectLst/>
                <a:latin typeface="CairoRegular"/>
              </a:rPr>
              <a:t> فمثلاً من الممكن أن ينتحل المهاجم صفة موظف لدى شركة او مسؤول علاقة عملاء من خلال احد صفحات التواصل الاجتماعي حيث يقوم المحتال بالتواصل مع الضحية, و غالباً ما يكون لديهم بعض المعلومات المتعلقة بها ، وقد يتظاهرون بأنهم من موظفي البنك، أو غيرهم من الموظفين لدى مؤسسات تحظى بالثقة، ومن ثم يحاولون إقناع الضحية بتحويل المال أو سحب النقد وتسليمه والإفصاح عن معلومات أو بيانات خاصة (رقم الحساب, اسم المستخدم، كلمات السر (</a:t>
            </a:r>
            <a:r>
              <a:rPr lang="en-US" sz="1800" b="0" i="0" dirty="0">
                <a:solidFill>
                  <a:srgbClr val="00263E"/>
                </a:solidFill>
                <a:effectLst/>
                <a:latin typeface="CairoRegular"/>
              </a:rPr>
              <a:t>PIN code ,OTP ) , </a:t>
            </a:r>
            <a:r>
              <a:rPr lang="ar-SA" sz="1800" b="0" i="0" dirty="0">
                <a:solidFill>
                  <a:srgbClr val="00263E"/>
                </a:solidFill>
                <a:effectLst/>
                <a:latin typeface="CairoRegular"/>
              </a:rPr>
              <a:t>رقم بطاقة الائتمان، رقم الهاتف) علماً بأن المؤسسات المالية لا تقوم بطلب مثل هذه المعلومات التي قد يتم استخدامها للوصول إلى الموارد المالية أو المعلومات الحساسة.</a:t>
            </a:r>
            <a:endParaRPr lang="ar-SA" sz="1800" b="1" i="0" dirty="0">
              <a:solidFill>
                <a:srgbClr val="00263E"/>
              </a:solidFill>
              <a:effectLst/>
              <a:latin typeface="CairoRegular"/>
            </a:endParaRPr>
          </a:p>
          <a:p>
            <a:pPr algn="r" rtl="1">
              <a:buFont typeface="Arial" panose="020B0604020202020204" pitchFamily="34" charset="0"/>
              <a:buChar char="•"/>
            </a:pPr>
            <a:r>
              <a:rPr lang="ar-SA" sz="1800" b="1" i="0" dirty="0">
                <a:solidFill>
                  <a:srgbClr val="00263E"/>
                </a:solidFill>
                <a:effectLst/>
                <a:latin typeface="CairoRegular"/>
              </a:rPr>
              <a:t>الإقناع</a:t>
            </a:r>
            <a:endParaRPr lang="ar-SA" b="0" i="0" dirty="0">
              <a:solidFill>
                <a:srgbClr val="636363"/>
              </a:solidFill>
              <a:effectLst/>
              <a:latin typeface="CairoRegular"/>
            </a:endParaRPr>
          </a:p>
          <a:p>
            <a:pPr algn="r" rtl="1"/>
            <a:r>
              <a:rPr lang="ar-SA" sz="1800" b="0" i="0" dirty="0">
                <a:solidFill>
                  <a:srgbClr val="00263E"/>
                </a:solidFill>
                <a:effectLst/>
                <a:latin typeface="CairoRegular"/>
              </a:rPr>
              <a:t>هي هجمات تحدث من خلال التواصل مع الضحية عن طريق الهاتف او مواقع التواصل الاجتماعي او غيرها ، حيث يقوم المهاجم بالتواصل مُدعياً بأنه شخص ذو منصب أو مسؤولية وله صلاحيات ويقوم تدريجيا بسحب المعلومات من الضحية حتى يتمكن من الوصول لهدفه الرئيسي وهو الاحتيال أو الاختراق.</a:t>
            </a:r>
            <a:endParaRPr lang="ar-SA" b="0" i="0" dirty="0">
              <a:solidFill>
                <a:srgbClr val="434343"/>
              </a:solidFill>
              <a:effectLst/>
              <a:latin typeface="CairoRegular"/>
            </a:endParaRPr>
          </a:p>
          <a:p>
            <a:pPr algn="r" rtl="1">
              <a:buFont typeface="Arial" panose="020B0604020202020204" pitchFamily="34" charset="0"/>
              <a:buChar char="•"/>
            </a:pPr>
            <a:r>
              <a:rPr lang="ar-SA" sz="1800" b="1" i="0" dirty="0">
                <a:solidFill>
                  <a:srgbClr val="00263E"/>
                </a:solidFill>
                <a:effectLst/>
                <a:latin typeface="CairoRegular"/>
              </a:rPr>
              <a:t>التجسس والتنصت</a:t>
            </a:r>
            <a:endParaRPr lang="ar-SA" b="0" i="0" dirty="0">
              <a:solidFill>
                <a:srgbClr val="636363"/>
              </a:solidFill>
              <a:effectLst/>
              <a:latin typeface="CairoRegular"/>
            </a:endParaRPr>
          </a:p>
          <a:p>
            <a:pPr algn="r" rtl="1"/>
            <a:r>
              <a:rPr lang="ar-SA" sz="1800" b="0" i="0" dirty="0">
                <a:solidFill>
                  <a:srgbClr val="00263E"/>
                </a:solidFill>
                <a:effectLst/>
                <a:latin typeface="CairoRegular"/>
              </a:rPr>
              <a:t>يمكن سرقة كلمة المرور ومعلومات مهمة عن طريق مراقبة الضحية حين كتابتها أو التنصت والاستماع لمحادثة هاتفية لذلك يُنصح دائما بتجنب كلمات السر والمعلومات الهامة على اوراق او أن يتم تبادلها مع اشخاص آخرين.</a:t>
            </a:r>
          </a:p>
          <a:p>
            <a:pPr algn="r" rtl="1">
              <a:buFont typeface="Arial" panose="020B0604020202020204" pitchFamily="34" charset="0"/>
              <a:buChar char="•"/>
            </a:pPr>
            <a:r>
              <a:rPr lang="ar-SA" sz="1800" b="1" i="0" dirty="0">
                <a:solidFill>
                  <a:srgbClr val="00263E"/>
                </a:solidFill>
                <a:effectLst/>
                <a:latin typeface="CairoRegular"/>
              </a:rPr>
              <a:t>التصيد الإلكتروني </a:t>
            </a:r>
            <a:r>
              <a:rPr lang="en-US" sz="1800" b="1" i="0" dirty="0">
                <a:solidFill>
                  <a:srgbClr val="00263E"/>
                </a:solidFill>
                <a:effectLst/>
                <a:latin typeface="CairoRegular"/>
              </a:rPr>
              <a:t>Phishing</a:t>
            </a:r>
            <a:endParaRPr lang="en-US" b="0" i="0" dirty="0">
              <a:solidFill>
                <a:srgbClr val="636363"/>
              </a:solidFill>
              <a:effectLst/>
              <a:latin typeface="CairoRegular"/>
            </a:endParaRPr>
          </a:p>
          <a:p>
            <a:pPr algn="r" rtl="1"/>
            <a:r>
              <a:rPr lang="ar-SA" sz="1800" b="0" i="0" dirty="0">
                <a:solidFill>
                  <a:srgbClr val="00263E"/>
                </a:solidFill>
                <a:effectLst/>
                <a:latin typeface="CairoRegular"/>
              </a:rPr>
              <a:t>يُعد أحد أهم طرق الهندسة الاجتماعية، وهو عبارة عن رسالة الكترونية تصل للضحية وتحتوي على لينك لصفحة وهمية تظهر مشابهة تماما للموقع الرسمي ومن الممكن ان تطلب من الضحية ادخال كلمة السر واسم المستخدم ومن ثم توجهه للصفحة الصحيحة بعد أن حصلت على البيانات السرية للضحية.</a:t>
            </a:r>
          </a:p>
          <a:p>
            <a:pPr algn="r" rtl="1"/>
            <a:r>
              <a:rPr lang="ar-SA" sz="1800" b="0" i="0" dirty="0">
                <a:solidFill>
                  <a:srgbClr val="00263E"/>
                </a:solidFill>
                <a:effectLst/>
                <a:latin typeface="CairoRegular"/>
              </a:rPr>
              <a:t>هندسة قائمة على أساس تقني وهي برامج وتقنيات تساعد المهاجم للوصول للمعلومة ومن أمثلة ذلك:</a:t>
            </a:r>
            <a:endParaRPr lang="ar-SA" b="0" i="0" dirty="0">
              <a:solidFill>
                <a:srgbClr val="434343"/>
              </a:solidFill>
              <a:effectLst/>
              <a:latin typeface="CairoRegular"/>
            </a:endParaRPr>
          </a:p>
          <a:p>
            <a:pPr marL="742950" lvl="1" indent="-285750" algn="r" rtl="1">
              <a:buFont typeface="Wingdings" panose="05000000000000000000" pitchFamily="2" charset="2"/>
              <a:buChar char="Ø"/>
            </a:pPr>
            <a:r>
              <a:rPr lang="en-US" i="0" dirty="0">
                <a:effectLst/>
                <a:latin typeface="CairoRegular"/>
              </a:rPr>
              <a:t>vishing</a:t>
            </a:r>
            <a:endParaRPr lang="ar-SA" i="0" dirty="0">
              <a:effectLst/>
              <a:latin typeface="CairoRegular"/>
            </a:endParaRPr>
          </a:p>
          <a:p>
            <a:pPr marL="742950" lvl="1" indent="-285750" algn="r" rtl="1">
              <a:buFont typeface="Wingdings" panose="05000000000000000000" pitchFamily="2" charset="2"/>
              <a:buChar char="Ø"/>
            </a:pPr>
            <a:r>
              <a:rPr lang="en-US" i="0" dirty="0">
                <a:effectLst/>
                <a:latin typeface="CairoRegular"/>
              </a:rPr>
              <a:t>Smishing</a:t>
            </a:r>
            <a:r>
              <a:rPr lang="ar-SA" dirty="0">
                <a:latin typeface="CairoRegular"/>
              </a:rPr>
              <a:t> </a:t>
            </a:r>
          </a:p>
          <a:p>
            <a:pPr marL="742950" lvl="1" indent="-285750" algn="r" rtl="1">
              <a:buFont typeface="Wingdings" panose="05000000000000000000" pitchFamily="2" charset="2"/>
              <a:buChar char="Ø"/>
            </a:pPr>
            <a:r>
              <a:rPr lang="en-US" i="0" dirty="0">
                <a:effectLst/>
                <a:latin typeface="CairoRegular"/>
              </a:rPr>
              <a:t>Spear phishing</a:t>
            </a:r>
          </a:p>
          <a:p>
            <a:pPr marL="742950" lvl="1" indent="-285750" algn="r" rtl="1">
              <a:buFont typeface="Wingdings" panose="05000000000000000000" pitchFamily="2" charset="2"/>
              <a:buChar char="Ø"/>
            </a:pPr>
            <a:r>
              <a:rPr lang="en-US" i="0" dirty="0">
                <a:effectLst/>
                <a:latin typeface="CairoRegular"/>
              </a:rPr>
              <a:t>spam</a:t>
            </a:r>
            <a:endParaRPr lang="ar-SA" i="0" dirty="0">
              <a:effectLst/>
              <a:latin typeface="CairoRegular"/>
            </a:endParaRPr>
          </a:p>
          <a:p>
            <a:pPr marL="742950" lvl="1" indent="-285750" algn="r" rtl="1">
              <a:buFont typeface="Wingdings" panose="05000000000000000000" pitchFamily="2" charset="2"/>
              <a:buChar char="Ø"/>
            </a:pPr>
            <a:endParaRPr lang="ar-SA" i="0" dirty="0">
              <a:effectLst/>
              <a:latin typeface="CairoRegular"/>
            </a:endParaRPr>
          </a:p>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71</a:t>
            </a:fld>
            <a:endParaRPr lang="en-US" dirty="0"/>
          </a:p>
        </p:txBody>
      </p:sp>
    </p:spTree>
    <p:extLst>
      <p:ext uri="{BB962C8B-B14F-4D97-AF65-F5344CB8AC3E}">
        <p14:creationId xmlns:p14="http://schemas.microsoft.com/office/powerpoint/2010/main" val="3337674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endParaRPr lang="ar-SA" dirty="0">
              <a:latin typeface="Whitney"/>
            </a:endParaRPr>
          </a:p>
          <a:p>
            <a:pPr algn="r" rtl="1"/>
            <a:r>
              <a:rPr lang="ar-SA" b="0" i="0" dirty="0">
                <a:effectLst/>
                <a:latin typeface="Whitney"/>
              </a:rPr>
              <a:t> مصدر: </a:t>
            </a:r>
            <a:r>
              <a:rPr lang="en-US" b="0" i="0" u="none" strike="noStrike" dirty="0">
                <a:effectLst/>
                <a:latin typeface="Whitney"/>
                <a:hlinkClick r:id="rId3" tooltip="https://www.vice.com/amp/en/article/jgqm5x/us-military-location-data-xmode-locate-x?__twitter_impression=true">
                  <a:extLst>
                    <a:ext uri="{A12FA001-AC4F-418D-AE19-62706E023703}">
                      <ahyp:hlinkClr xmlns:ahyp="http://schemas.microsoft.com/office/drawing/2018/hyperlinkcolor" val="tx"/>
                    </a:ext>
                  </a:extLst>
                </a:hlinkClick>
              </a:rPr>
              <a:t>https://www.vice.com/amp/en/article/jgqm5x/us-military-location-data-xmode-locate-x?__twitter_impression=true</a:t>
            </a:r>
            <a:r>
              <a:rPr lang="ar-SA" b="0" i="0" dirty="0">
                <a:effectLst/>
                <a:latin typeface="Whitney"/>
              </a:rPr>
              <a:t> </a:t>
            </a:r>
          </a:p>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76</a:t>
            </a:fld>
            <a:endParaRPr lang="en-US" dirty="0"/>
          </a:p>
        </p:txBody>
      </p:sp>
    </p:spTree>
    <p:extLst>
      <p:ext uri="{BB962C8B-B14F-4D97-AF65-F5344CB8AC3E}">
        <p14:creationId xmlns:p14="http://schemas.microsoft.com/office/powerpoint/2010/main" val="2170914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امس</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77</a:t>
            </a:fld>
            <a:endParaRPr lang="ar-SA"/>
          </a:p>
        </p:txBody>
      </p:sp>
    </p:spTree>
    <p:extLst>
      <p:ext uri="{BB962C8B-B14F-4D97-AF65-F5344CB8AC3E}">
        <p14:creationId xmlns:p14="http://schemas.microsoft.com/office/powerpoint/2010/main" val="135308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u="sng" dirty="0">
                <a:hlinkClick r:id="rId3"/>
              </a:rPr>
              <a:t>الهجمات الان على العالم حسب </a:t>
            </a:r>
            <a:r>
              <a:rPr lang="ar-SA" u="sng" dirty="0" err="1">
                <a:hlinkClick r:id="rId3"/>
              </a:rPr>
              <a:t>كاسبركي</a:t>
            </a:r>
            <a:r>
              <a:rPr lang="ar-SA" u="sng" dirty="0">
                <a:hlinkClick r:id="rId3"/>
              </a:rPr>
              <a:t> </a:t>
            </a:r>
            <a:r>
              <a:rPr lang="ar-SA" u="sng" dirty="0" err="1">
                <a:hlinkClick r:id="rId3"/>
              </a:rPr>
              <a:t>ويبسايت</a:t>
            </a:r>
            <a:r>
              <a:rPr lang="ar-SA" u="sng" dirty="0">
                <a:hlinkClick r:id="rId3"/>
              </a:rPr>
              <a:t> :</a:t>
            </a:r>
          </a:p>
          <a:p>
            <a:r>
              <a:rPr lang="en-US" dirty="0">
                <a:hlinkClick r:id="rId3"/>
              </a:rPr>
              <a:t>https://cybermap.kaspersky.com/</a:t>
            </a:r>
            <a:endParaRPr lang="ar-SA" dirty="0"/>
          </a:p>
          <a:p>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الهجمات الان على العالم حسب فاير أي </a:t>
            </a:r>
            <a:r>
              <a:rPr lang="ar-SA" dirty="0" err="1"/>
              <a:t>ويبسايت</a:t>
            </a:r>
            <a:r>
              <a:rPr lang="ar-SA" dirty="0"/>
              <a:t> :</a:t>
            </a:r>
          </a:p>
          <a:p>
            <a:r>
              <a:rPr lang="en-US" dirty="0">
                <a:hlinkClick r:id="rId4"/>
              </a:rPr>
              <a:t>https://www.fireeye.com/cyber-map/threat-map.html</a:t>
            </a:r>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5</a:t>
            </a:fld>
            <a:endParaRPr lang="ar-SA"/>
          </a:p>
        </p:txBody>
      </p:sp>
    </p:spTree>
    <p:extLst>
      <p:ext uri="{BB962C8B-B14F-4D97-AF65-F5344CB8AC3E}">
        <p14:creationId xmlns:p14="http://schemas.microsoft.com/office/powerpoint/2010/main" val="2614613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a:r>
              <a:rPr lang="ar-SA" b="1" dirty="0"/>
              <a:t>هجمات التصيد في الربع الاول من 2020</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78</a:t>
            </a:fld>
            <a:endParaRPr lang="en-US" dirty="0"/>
          </a:p>
        </p:txBody>
      </p:sp>
    </p:spTree>
    <p:extLst>
      <p:ext uri="{BB962C8B-B14F-4D97-AF65-F5344CB8AC3E}">
        <p14:creationId xmlns:p14="http://schemas.microsoft.com/office/powerpoint/2010/main" val="1567158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79</a:t>
            </a:fld>
            <a:endParaRPr lang="ar-SA"/>
          </a:p>
        </p:txBody>
      </p:sp>
    </p:spTree>
    <p:extLst>
      <p:ext uri="{BB962C8B-B14F-4D97-AF65-F5344CB8AC3E}">
        <p14:creationId xmlns:p14="http://schemas.microsoft.com/office/powerpoint/2010/main" val="2184015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err="1"/>
              <a:t>ايش</a:t>
            </a:r>
            <a:r>
              <a:rPr lang="ar-SA" dirty="0"/>
              <a:t> </a:t>
            </a:r>
            <a:r>
              <a:rPr lang="ar-SA" dirty="0" err="1"/>
              <a:t>تعرفو</a:t>
            </a:r>
            <a:r>
              <a:rPr lang="ar-SA" dirty="0"/>
              <a:t> عن هذا الهجوم؟</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80</a:t>
            </a:fld>
            <a:endParaRPr lang="ar-SA"/>
          </a:p>
        </p:txBody>
      </p:sp>
    </p:spTree>
    <p:extLst>
      <p:ext uri="{BB962C8B-B14F-4D97-AF65-F5344CB8AC3E}">
        <p14:creationId xmlns:p14="http://schemas.microsoft.com/office/powerpoint/2010/main" val="906000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81</a:t>
            </a:fld>
            <a:endParaRPr lang="en-US" dirty="0"/>
          </a:p>
        </p:txBody>
      </p:sp>
    </p:spTree>
    <p:extLst>
      <p:ext uri="{BB962C8B-B14F-4D97-AF65-F5344CB8AC3E}">
        <p14:creationId xmlns:p14="http://schemas.microsoft.com/office/powerpoint/2010/main" val="263343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hlinkClick r:id="rId3"/>
              </a:rPr>
              <a:t>https://www.onelogin.com/learn/6-types-password-attacks#:~:text=A%20password%20attack%20is%20simply,were%20due%20to%20compromised%20credentials.</a:t>
            </a:r>
            <a:endParaRPr lang="ar-SA" sz="1200" dirty="0"/>
          </a:p>
          <a:p>
            <a:pPr algn="r" rtl="1"/>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82</a:t>
            </a:fld>
            <a:endParaRPr lang="en-US" dirty="0"/>
          </a:p>
        </p:txBody>
      </p:sp>
    </p:spTree>
    <p:extLst>
      <p:ext uri="{BB962C8B-B14F-4D97-AF65-F5344CB8AC3E}">
        <p14:creationId xmlns:p14="http://schemas.microsoft.com/office/powerpoint/2010/main" val="3584141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83</a:t>
            </a:fld>
            <a:endParaRPr lang="en-US" dirty="0"/>
          </a:p>
        </p:txBody>
      </p:sp>
    </p:spTree>
    <p:extLst>
      <p:ext uri="{BB962C8B-B14F-4D97-AF65-F5344CB8AC3E}">
        <p14:creationId xmlns:p14="http://schemas.microsoft.com/office/powerpoint/2010/main" val="596300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85</a:t>
            </a:fld>
            <a:endParaRPr lang="ar-SA"/>
          </a:p>
        </p:txBody>
      </p:sp>
    </p:spTree>
    <p:extLst>
      <p:ext uri="{BB962C8B-B14F-4D97-AF65-F5344CB8AC3E}">
        <p14:creationId xmlns:p14="http://schemas.microsoft.com/office/powerpoint/2010/main" val="4125281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b="1" i="0" dirty="0">
                <a:solidFill>
                  <a:srgbClr val="0D0D0D"/>
                </a:solidFill>
                <a:effectLst/>
                <a:latin typeface="-apple-system"/>
              </a:rPr>
              <a:t>Rainbow table attack:</a:t>
            </a:r>
            <a:r>
              <a:rPr lang="en-US" b="0" i="0" dirty="0">
                <a:solidFill>
                  <a:srgbClr val="0D0D0D"/>
                </a:solidFill>
                <a:effectLst/>
                <a:latin typeface="-apple-system"/>
              </a:rPr>
              <a:t> Rainbow table attacks are such that form a point on the spectrum of the space-time trade-off that occurs in exhaustive attacks.</a:t>
            </a:r>
          </a:p>
          <a:p>
            <a:r>
              <a:rPr lang="en-US" b="0" i="0" dirty="0">
                <a:solidFill>
                  <a:srgbClr val="0D0D0D"/>
                </a:solidFill>
                <a:effectLst/>
                <a:latin typeface="-apple-system"/>
              </a:rPr>
              <a:t>Traditional brute force attacks store no precomputed data and compute each hash at run time using minimal space and taking a long time. Rainbow tables form hash chains of length k and only store the endpoints of each chain.</a:t>
            </a:r>
          </a:p>
          <a:p>
            <a:r>
              <a:rPr lang="en-US" b="0" i="0" dirty="0">
                <a:solidFill>
                  <a:srgbClr val="0D0D0D"/>
                </a:solidFill>
                <a:effectLst/>
                <a:latin typeface="-apple-system"/>
              </a:rPr>
              <a:t> This reduces storage from the brute force case of n to 2n ÷ k (where n is the number of passwords we can quickly break).</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86</a:t>
            </a:fld>
            <a:endParaRPr lang="en-US" dirty="0"/>
          </a:p>
        </p:txBody>
      </p:sp>
    </p:spTree>
    <p:extLst>
      <p:ext uri="{BB962C8B-B14F-4D97-AF65-F5344CB8AC3E}">
        <p14:creationId xmlns:p14="http://schemas.microsoft.com/office/powerpoint/2010/main" val="3115996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 In a credential stuffing attack, hackers use lists of stolen usernames and passwords in combination on various accounts, automatically trying over and over until they hit a match. Credential stuffing relies on users’ tendency to reuse their passwords for multiple accounts, often to great success. Further, hackers share stolen passwords on the Dark Web or sell them, so this information proliferates among threat actors</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87</a:t>
            </a:fld>
            <a:endParaRPr lang="en-US" dirty="0"/>
          </a:p>
        </p:txBody>
      </p:sp>
    </p:spTree>
    <p:extLst>
      <p:ext uri="{BB962C8B-B14F-4D97-AF65-F5344CB8AC3E}">
        <p14:creationId xmlns:p14="http://schemas.microsoft.com/office/powerpoint/2010/main" val="1415789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b="1" i="0" dirty="0">
                <a:solidFill>
                  <a:srgbClr val="0D0D0D"/>
                </a:solidFill>
                <a:effectLst/>
                <a:latin typeface="-apple-system"/>
              </a:rPr>
              <a:t>Keylogger Attack: </a:t>
            </a:r>
            <a:r>
              <a:rPr lang="en-US" b="0" i="0" dirty="0">
                <a:solidFill>
                  <a:srgbClr val="0D0D0D"/>
                </a:solidFill>
                <a:effectLst/>
                <a:latin typeface="-apple-system"/>
              </a:rPr>
              <a:t>One of the most insidious kinds of attacks hackers increasingly use involve “keyloggers.” Keyloggers record every keystroke a device user types into a mobile, laptop, or desktop computer. The server records user ids, passwords, account details, and SMS messages. Cybercriminals can then monitor user communications and even withdraw money from victims’ bank accounts</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88</a:t>
            </a:fld>
            <a:endParaRPr lang="en-US" dirty="0"/>
          </a:p>
        </p:txBody>
      </p:sp>
    </p:spTree>
    <p:extLst>
      <p:ext uri="{BB962C8B-B14F-4D97-AF65-F5344CB8AC3E}">
        <p14:creationId xmlns:p14="http://schemas.microsoft.com/office/powerpoint/2010/main" val="217263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عدد ضحايا سرقة الهوية ^ مقدار السرقة</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9</a:t>
            </a:fld>
            <a:endParaRPr lang="ar-SA"/>
          </a:p>
        </p:txBody>
      </p:sp>
    </p:spTree>
    <p:extLst>
      <p:ext uri="{BB962C8B-B14F-4D97-AF65-F5344CB8AC3E}">
        <p14:creationId xmlns:p14="http://schemas.microsoft.com/office/powerpoint/2010/main" val="1340936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r" rtl="1"/>
            <a:r>
              <a:rPr lang="ar-SA" b="1" i="0" dirty="0">
                <a:solidFill>
                  <a:srgbClr val="1D2129"/>
                </a:solidFill>
                <a:effectLst/>
                <a:latin typeface="Helvetica" panose="020B0604020202020204" pitchFamily="34" charset="0"/>
              </a:rPr>
              <a:t>اولاً كلمة </a:t>
            </a:r>
            <a:r>
              <a:rPr lang="en-US" b="1" i="0" dirty="0">
                <a:solidFill>
                  <a:srgbClr val="1D2129"/>
                </a:solidFill>
                <a:effectLst/>
                <a:latin typeface="Helvetica" panose="020B0604020202020204" pitchFamily="34" charset="0"/>
              </a:rPr>
              <a:t>DOS</a:t>
            </a:r>
            <a:br>
              <a:rPr lang="en-US" b="1" dirty="0"/>
            </a:br>
            <a:r>
              <a:rPr lang="ar-SA" b="1" i="0" dirty="0">
                <a:solidFill>
                  <a:srgbClr val="1D2129"/>
                </a:solidFill>
                <a:effectLst/>
                <a:latin typeface="Helvetica" panose="020B0604020202020204" pitchFamily="34" charset="0"/>
              </a:rPr>
              <a:t>اختصار ل</a:t>
            </a:r>
            <a:r>
              <a:rPr lang="en-US" b="1" i="0" dirty="0">
                <a:solidFill>
                  <a:srgbClr val="1D2129"/>
                </a:solidFill>
                <a:effectLst/>
                <a:latin typeface="Helvetica" panose="020B0604020202020204" pitchFamily="34" charset="0"/>
              </a:rPr>
              <a:t>Denial of Service</a:t>
            </a:r>
            <a:br>
              <a:rPr lang="en-US" b="1" dirty="0"/>
            </a:br>
            <a:r>
              <a:rPr lang="ar-SA" b="1" i="0" dirty="0">
                <a:solidFill>
                  <a:srgbClr val="1D2129"/>
                </a:solidFill>
                <a:effectLst/>
                <a:latin typeface="Helvetica" panose="020B0604020202020204" pitchFamily="34" charset="0"/>
              </a:rPr>
              <a:t>وتعني حجب الخدمة يؤدي الى توقف خدمة معينة فمثلا توقف خدمة </a:t>
            </a:r>
            <a:r>
              <a:rPr lang="en-US" b="1" i="0" dirty="0">
                <a:solidFill>
                  <a:srgbClr val="1D2129"/>
                </a:solidFill>
                <a:effectLst/>
                <a:latin typeface="Helvetica" panose="020B0604020202020204" pitchFamily="34" charset="0"/>
              </a:rPr>
              <a:t>HTTP </a:t>
            </a:r>
            <a:r>
              <a:rPr lang="ar-SA" b="1" i="0" dirty="0">
                <a:solidFill>
                  <a:srgbClr val="1D2129"/>
                </a:solidFill>
                <a:effectLst/>
                <a:latin typeface="Helvetica" panose="020B0604020202020204" pitchFamily="34" charset="0"/>
              </a:rPr>
              <a:t>في سيرفر ويب يعني توقف تصفح المواقع نفس المثال على خدمة </a:t>
            </a:r>
            <a:r>
              <a:rPr lang="en-US" b="1" i="0" dirty="0">
                <a:solidFill>
                  <a:srgbClr val="1D2129"/>
                </a:solidFill>
                <a:effectLst/>
                <a:latin typeface="Helvetica" panose="020B0604020202020204" pitchFamily="34" charset="0"/>
              </a:rPr>
              <a:t>FTP </a:t>
            </a:r>
            <a:r>
              <a:rPr lang="ar-SA" b="1" i="0" dirty="0">
                <a:solidFill>
                  <a:srgbClr val="1D2129"/>
                </a:solidFill>
                <a:effectLst/>
                <a:latin typeface="Helvetica" panose="020B0604020202020204" pitchFamily="34" charset="0"/>
              </a:rPr>
              <a:t>اذا توقفت لا تستطيع الاتصال ب</a:t>
            </a:r>
            <a:r>
              <a:rPr lang="en-US" b="1" i="0" dirty="0">
                <a:solidFill>
                  <a:srgbClr val="1D2129"/>
                </a:solidFill>
                <a:effectLst/>
                <a:latin typeface="Helvetica" panose="020B0604020202020204" pitchFamily="34" charset="0"/>
              </a:rPr>
              <a:t>FTP </a:t>
            </a:r>
            <a:r>
              <a:rPr lang="ar-SA" b="1" i="0" dirty="0">
                <a:solidFill>
                  <a:srgbClr val="1D2129"/>
                </a:solidFill>
                <a:effectLst/>
                <a:latin typeface="Helvetica" panose="020B0604020202020204" pitchFamily="34" charset="0"/>
              </a:rPr>
              <a:t>الخاص بالسيرفر ويتم تنفيذ هجوم </a:t>
            </a:r>
            <a:r>
              <a:rPr lang="en-US" b="1" i="0" dirty="0">
                <a:solidFill>
                  <a:srgbClr val="1D2129"/>
                </a:solidFill>
                <a:effectLst/>
                <a:latin typeface="Helvetica" panose="020B0604020202020204" pitchFamily="34" charset="0"/>
              </a:rPr>
              <a:t>DOS Attack </a:t>
            </a:r>
            <a:r>
              <a:rPr lang="ar-SA" b="1" i="0" dirty="0">
                <a:solidFill>
                  <a:srgbClr val="1D2129"/>
                </a:solidFill>
                <a:effectLst/>
                <a:latin typeface="Helvetica" panose="020B0604020202020204" pitchFamily="34" charset="0"/>
              </a:rPr>
              <a:t>باستخدام عدة تقنيات ومنها ارسال استعلامات بشكل هائل او عبر ثغرات مثل ثغرة </a:t>
            </a:r>
            <a:r>
              <a:rPr lang="en-US" b="1" i="0" dirty="0">
                <a:solidFill>
                  <a:srgbClr val="1D2129"/>
                </a:solidFill>
                <a:effectLst/>
                <a:latin typeface="Helvetica" panose="020B0604020202020204" pitchFamily="34" charset="0"/>
              </a:rPr>
              <a:t>Apache http Remote Denial of Service (memory exhaustion)</a:t>
            </a:r>
            <a:br>
              <a:rPr lang="en-US" b="1" dirty="0"/>
            </a:br>
            <a:r>
              <a:rPr lang="en-US" b="1" i="0" dirty="0">
                <a:solidFill>
                  <a:srgbClr val="1D2129"/>
                </a:solidFill>
                <a:effectLst/>
                <a:latin typeface="Helvetica" panose="020B0604020202020204" pitchFamily="34" charset="0"/>
              </a:rPr>
              <a:t>------------------</a:t>
            </a:r>
            <a:br>
              <a:rPr lang="en-US" b="1" dirty="0"/>
            </a:br>
            <a:r>
              <a:rPr lang="ar-SA" b="1" i="0" dirty="0">
                <a:solidFill>
                  <a:srgbClr val="1D2129"/>
                </a:solidFill>
                <a:effectLst/>
                <a:latin typeface="Helvetica" panose="020B0604020202020204" pitchFamily="34" charset="0"/>
              </a:rPr>
              <a:t>اختصار ل </a:t>
            </a:r>
            <a:r>
              <a:rPr lang="en-US" b="1" i="0" dirty="0">
                <a:solidFill>
                  <a:srgbClr val="1D2129"/>
                </a:solidFill>
                <a:effectLst/>
                <a:latin typeface="Helvetica" panose="020B0604020202020204" pitchFamily="34" charset="0"/>
              </a:rPr>
              <a:t>Distributed Denial of service Attack</a:t>
            </a:r>
            <a:br>
              <a:rPr lang="en-US" b="1" dirty="0"/>
            </a:br>
            <a:r>
              <a:rPr lang="ar-SA" b="1" i="0" dirty="0">
                <a:solidFill>
                  <a:srgbClr val="1D2129"/>
                </a:solidFill>
                <a:effectLst/>
                <a:latin typeface="Helvetica" panose="020B0604020202020204" pitchFamily="34" charset="0"/>
              </a:rPr>
              <a:t>وتعني حجب الخدمة الموَزع</a:t>
            </a:r>
            <a:br>
              <a:rPr lang="ar-SA" b="1" dirty="0"/>
            </a:br>
            <a:r>
              <a:rPr lang="ar-SA" b="1" i="0" dirty="0">
                <a:solidFill>
                  <a:srgbClr val="1D2129"/>
                </a:solidFill>
                <a:effectLst/>
                <a:latin typeface="Helvetica" panose="020B0604020202020204" pitchFamily="34" charset="0"/>
              </a:rPr>
              <a:t>من كلمة موزع نعرف ان الهجوم يتم من عدة مصادر ليس مهاجم واحد فقط</a:t>
            </a:r>
            <a:br>
              <a:rPr lang="ar-SA" b="1" dirty="0"/>
            </a:br>
            <a:r>
              <a:rPr lang="ar-SA" b="1" i="0" dirty="0">
                <a:solidFill>
                  <a:srgbClr val="1D2129"/>
                </a:solidFill>
                <a:effectLst/>
                <a:latin typeface="Helvetica" panose="020B0604020202020204" pitchFamily="34" charset="0"/>
              </a:rPr>
              <a:t>قد يتم الهجوم من عدة مهاجمين في نفس الوقت او باستخدام </a:t>
            </a:r>
            <a:r>
              <a:rPr lang="en-US" b="1" i="0" dirty="0">
                <a:solidFill>
                  <a:srgbClr val="1D2129"/>
                </a:solidFill>
                <a:effectLst/>
                <a:latin typeface="Helvetica" panose="020B0604020202020204" pitchFamily="34" charset="0"/>
              </a:rPr>
              <a:t>Botnet</a:t>
            </a:r>
            <a:br>
              <a:rPr lang="en-US" b="1" dirty="0"/>
            </a:br>
            <a:r>
              <a:rPr lang="ar-SA" b="1" i="0" dirty="0">
                <a:solidFill>
                  <a:srgbClr val="1D2129"/>
                </a:solidFill>
                <a:effectLst/>
                <a:latin typeface="Helvetica" panose="020B0604020202020204" pitchFamily="34" charset="0"/>
              </a:rPr>
              <a:t>حيث يقوم المهاجم بأرسال أوامر الى البوتات لتنفيذ هجوم حجب الخدمة مثلا </a:t>
            </a:r>
            <a:r>
              <a:rPr lang="en-US" b="1" i="0" dirty="0">
                <a:solidFill>
                  <a:srgbClr val="1D2129"/>
                </a:solidFill>
                <a:effectLst/>
                <a:latin typeface="Helvetica" panose="020B0604020202020204" pitchFamily="34" charset="0"/>
              </a:rPr>
              <a:t>HTTP Attack </a:t>
            </a:r>
            <a:r>
              <a:rPr lang="ar-SA" b="1" i="0" dirty="0">
                <a:solidFill>
                  <a:srgbClr val="1D2129"/>
                </a:solidFill>
                <a:effectLst/>
                <a:latin typeface="Helvetica" panose="020B0604020202020204" pitchFamily="34" charset="0"/>
              </a:rPr>
              <a:t>حيث تقوم كل البوتات المتصلة بأرسال </a:t>
            </a:r>
            <a:r>
              <a:rPr lang="en-US" b="1" i="0" dirty="0">
                <a:solidFill>
                  <a:srgbClr val="1D2129"/>
                </a:solidFill>
                <a:effectLst/>
                <a:latin typeface="Helvetica" panose="020B0604020202020204" pitchFamily="34" charset="0"/>
              </a:rPr>
              <a:t>HTTP Request </a:t>
            </a:r>
            <a:r>
              <a:rPr lang="ar-SA" b="1" i="0" dirty="0">
                <a:solidFill>
                  <a:srgbClr val="1D2129"/>
                </a:solidFill>
                <a:effectLst/>
                <a:latin typeface="Helvetica" panose="020B0604020202020204" pitchFamily="34" charset="0"/>
              </a:rPr>
              <a:t>الى السيرفر المستهدف في آن وحد وتؤدي هذه العملية الى توقف السيرفر وعدم مقدرتة على الاستجابة للطبات الاخرى</a:t>
            </a:r>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89</a:t>
            </a:fld>
            <a:endParaRPr lang="en-US" dirty="0"/>
          </a:p>
        </p:txBody>
      </p:sp>
    </p:spTree>
    <p:extLst>
      <p:ext uri="{BB962C8B-B14F-4D97-AF65-F5344CB8AC3E}">
        <p14:creationId xmlns:p14="http://schemas.microsoft.com/office/powerpoint/2010/main" val="3229475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91</a:t>
            </a:fld>
            <a:endParaRPr lang="ar-SA"/>
          </a:p>
        </p:txBody>
      </p:sp>
    </p:spTree>
    <p:extLst>
      <p:ext uri="{BB962C8B-B14F-4D97-AF65-F5344CB8AC3E}">
        <p14:creationId xmlns:p14="http://schemas.microsoft.com/office/powerpoint/2010/main" val="848078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r>
              <a:rPr lang="ar-SA" sz="1200" b="1" i="0" u="none" strike="noStrike" baseline="0" dirty="0">
                <a:solidFill>
                  <a:schemeClr val="tx1"/>
                </a:solidFill>
                <a:latin typeface="+mn-lt"/>
              </a:rPr>
              <a:t> </a:t>
            </a:r>
            <a:r>
              <a:rPr lang="ar-SA" sz="1800" b="1" i="0" u="none" strike="noStrike" baseline="0" dirty="0">
                <a:solidFill>
                  <a:srgbClr val="2F2B20"/>
                </a:solidFill>
                <a:latin typeface="Arial-BoldMT"/>
              </a:rPr>
              <a:t>من المحتمل أن يكون لديك أكثر من حساب واحد على الإنترنت ، لذا يجب أن يكون لكل حساب كلمة مرور مختلفة. ستصبح كلمات مرور كثيرة لتتذكرها. ومع ذلك ، فإن عدم استخدام كلمات مرور قوية وفريدة من نوعها يتركك وبياناتك عرضة للمجرمين السيبرانيين )مجرمي الإنترنت(. إن استخدام نفس كلمة المرور لجميع حساباتك على الإنترنت يشبه استخدام نفس المفتاح لجميع أبوابك المغلقة ، إذا حصل لص ما على هذا المفتاح، فسيكون لديه القدرة على الوصول إلى كل شيء تملكه.</a:t>
            </a:r>
            <a:endParaRPr lang="ar-SA" b="1" dirty="0"/>
          </a:p>
          <a:p>
            <a:pPr algn="r" rtl="1"/>
            <a:r>
              <a:rPr lang="ar-SA" b="1" dirty="0"/>
              <a:t>_______________________________________________</a:t>
            </a:r>
          </a:p>
          <a:p>
            <a:pPr algn="r" rtl="1"/>
            <a:r>
              <a:rPr lang="ar-SA" b="1" dirty="0"/>
              <a:t>توقف لحظة لتفكر في مدى تعقيد الأعمال التجارية الصغيرة الحديثة. يمكن لأجدادك أو حتى جيل والديك إدارة الأعمال التجارية بنجاح باستخدام ما يزيد قليلاً عن الورق ، ربما باستخدام اتصال كمبيوتر وهاتف.</a:t>
            </a:r>
          </a:p>
          <a:p>
            <a:pPr algn="r" rtl="1"/>
            <a:endParaRPr lang="ar-SA" b="1" dirty="0"/>
          </a:p>
          <a:p>
            <a:pPr algn="r" rtl="1"/>
            <a:r>
              <a:rPr lang="ar-SA" b="1" dirty="0"/>
              <a:t>اليوم ، توقعات الأعمال التجارية ، صغيرة كانت أم كبيرة ، أكثر تعقيدًا بكثير. فقط لبدء عملك ، أنشأت شكلاً من أشكال الوجود التكنولوجي ، وأنشأت البريد الإلكتروني ، والمواقع الإلكترونية ، والتجارة الإلكترونية. تريد أن يكون شراء سلعك أمرًا سهلاً أو أن يدفع العملاء فواتيرهم ، لذلك من المحتمل أن تكون قد أعددت أنظمة الدفع والمصرفية عبر الإنترنت. لقد دمجتها مع أنظمة إدارة بيانات العملاء ومنحت بعض موظفيك إمكانية الوصول إليها.</a:t>
            </a:r>
          </a:p>
          <a:p>
            <a:pPr algn="r" rtl="1"/>
            <a:endParaRPr lang="ar-SA" b="1" dirty="0"/>
          </a:p>
          <a:p>
            <a:pPr algn="r" rtl="1"/>
            <a:r>
              <a:rPr lang="ar-SA" b="1" dirty="0"/>
              <a:t>مع نمو أعمالك ، تنمو أيضًا البيانات التي تديرها. سجلات البريد الإلكتروني ومعلومات الموظفين وبيانات العملاء وأنظمة المبيعات (المخزون والتاريخ) والمعلومات الضريبية والترخيص والتصاريح.</a:t>
            </a:r>
          </a:p>
          <a:p>
            <a:pPr algn="r" rtl="1"/>
            <a:endParaRPr lang="ar-SA" b="1" dirty="0"/>
          </a:p>
          <a:p>
            <a:pPr algn="r" rtl="1"/>
            <a:r>
              <a:rPr lang="ar-SA" b="1" dirty="0"/>
              <a:t>تحتاج كل شركة صغيرة إلى النظر في الأنظمة والأجهزة المختلفة التي يديرونها ، سواء كانت تنوي ذلك أم لا ، والتي تمكن أعمالهم من العمل بكفاءة. أنت تستخدم البريد الإلكتروني للتواصل مع الموظفين والعملاء والموردين. ما هو النظام الذي ستستخدمه وكيف ستديره؟ هل ستمنح حق الوصول إلى موظفين موثوق بهم؟</a:t>
            </a:r>
          </a:p>
          <a:p>
            <a:pPr algn="r" rtl="1"/>
            <a:endParaRPr lang="ar-SA" b="1" dirty="0"/>
          </a:p>
          <a:p>
            <a:pPr algn="r" rtl="1"/>
            <a:r>
              <a:rPr lang="ar-SA" b="1" dirty="0"/>
              <a:t>يمتلك موظفوك هواتف وأجهزة كمبيوتر محمولة ، سواء كانت خاصة بهم أو تقدمها الشركة. هل يمكنهم استخدام شبكة المكتب أم تقوم بتقييد الوصول؟ هل توفرون شبكات افتراضية خاصة ووصولاً عن بعد للأنظمة؟ من الذي يضع السياسة ويقرر ما هو آمن أو من يجب أن يكون له حق الوصول ومن لا يجب أن؟ إذا أراد الموظف طباعة مستند شخصي ، فهل تسمح بذلك؟ ما هي المخاطر الأمنية التي قد تصاحب هذا العمل البسيط؟</a:t>
            </a:r>
          </a:p>
          <a:p>
            <a:pPr algn="r" rtl="1"/>
            <a:endParaRPr lang="ar-SA" b="1" dirty="0"/>
          </a:p>
          <a:p>
            <a:pPr algn="r" rtl="1"/>
            <a:r>
              <a:rPr lang="ar-SA" b="1" dirty="0"/>
              <a:t>هل لشركتك وجود على الإنترنت مثل موقع الويب أو حسابات وسائل التواصل الاجتماعي؟ من يدير الحساب وكيف يتم تأمينه؟ هل يعيدون استخدام كلمات المرور أو يصلون إلى هذه الحسابات على أنظمة غير آمنة؟ هل تم تصميم موقع الويب في الأصل مع وضع الأمان في الاعتبار؟ هل أضفت قدرات مثل الطلب عبر الإنترنت أو إدارة المخزون التي يمكن أن تكون جذابة للمجرمين؟</a:t>
            </a:r>
          </a:p>
          <a:p>
            <a:pPr algn="r" rtl="1"/>
            <a:endParaRPr lang="ar-SA" b="1" dirty="0"/>
          </a:p>
          <a:p>
            <a:pPr algn="r" rtl="1"/>
            <a:r>
              <a:rPr lang="ar-SA" b="1" dirty="0"/>
              <a:t>من لديه حق الوصول إلى الخدمات المصرفية لشركتك؟ هل لديك سياسات لمنع الاستخدام الضار عبر الهندسة الاجتماعية؟ هل تم تدريب موظفيك على كيفية التعرف على الاحتيال المحتمل؟ إذا أرسل شخص ما رسالة بريد إلكتروني بعد ظهر يوم الجمعة يصر على إجراء تحويل إلكتروني طارئ للأموال نيابة عنك ، فما هي الآلية التي لديك لتحديد طلب حقيقي من طلب مزيف؟</a:t>
            </a:r>
          </a:p>
          <a:p>
            <a:pPr algn="r" rtl="1"/>
            <a:endParaRPr lang="ar-SA" b="1" dirty="0"/>
          </a:p>
          <a:p>
            <a:pPr algn="r" rtl="1"/>
            <a:r>
              <a:rPr lang="ar-SA" b="1" dirty="0"/>
              <a:t>ما هي سياسة النسخ الاحتياطي لبيانات الشركة وأجهزة موظفيك؟ هل تتدرب على النسخ الاحتياطي واختبار النسخ الاحتياطية الخاصة بك؟ هل تستخدم التخزين والخدمات السحابية؟</a:t>
            </a:r>
          </a:p>
          <a:p>
            <a:pPr algn="r" rtl="1"/>
            <a:endParaRPr lang="ar-SA" b="1" dirty="0"/>
          </a:p>
          <a:p>
            <a:pPr algn="r" rtl="1"/>
            <a:r>
              <a:rPr lang="ar-SA" b="1" dirty="0"/>
              <a:t>كيف تختار البائعين وما هي الأسئلة التي تطرحها حول ممارسات الأمن السيبراني لديهم؟ يمكنك أن ترى أن هذه البيئة المعقدة لا يمكن تأمينها فقط من خلال تعيين سياسة أو تجربة نهج واحد يناسب الجميع. كيف تبدأ؟</a:t>
            </a:r>
          </a:p>
          <a:p>
            <a:pPr algn="r" rtl="1"/>
            <a:endParaRPr lang="ar-SA" b="1" dirty="0"/>
          </a:p>
          <a:p>
            <a:pPr algn="r" rtl="1"/>
            <a:r>
              <a:rPr lang="ar-SA" b="1" dirty="0"/>
              <a:t>لنبدأ في فهم الأهداف الرئيسية لإدارة مخاطر الأمن السيبراني ووضع خطة.</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92</a:t>
            </a:fld>
            <a:endParaRPr lang="en-US" dirty="0"/>
          </a:p>
        </p:txBody>
      </p:sp>
    </p:spTree>
    <p:extLst>
      <p:ext uri="{BB962C8B-B14F-4D97-AF65-F5344CB8AC3E}">
        <p14:creationId xmlns:p14="http://schemas.microsoft.com/office/powerpoint/2010/main" val="4075285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r>
              <a:rPr lang="ar-SA" b="1" dirty="0"/>
              <a:t>_______________________________________________________________</a:t>
            </a:r>
          </a:p>
          <a:p>
            <a:pPr algn="r" rtl="1"/>
            <a:endParaRPr lang="ar-SA" b="1" dirty="0"/>
          </a:p>
          <a:p>
            <a:pPr algn="r" rtl="1"/>
            <a:r>
              <a:rPr lang="ar-SA" b="1" dirty="0"/>
              <a:t>توقف لحظة لتفكر في مدى تعقيد الأعمال التجارية الصغيرة الحديثة. يمكن لأجدادك أو حتى جيل والديك إدارة الأعمال التجارية بنجاح باستخدام ما يزيد قليلاً عن الورق ، ربما باستخدام اتصال كمبيوتر وهاتف.</a:t>
            </a:r>
          </a:p>
          <a:p>
            <a:pPr algn="r" rtl="1"/>
            <a:endParaRPr lang="ar-SA" b="1" dirty="0"/>
          </a:p>
          <a:p>
            <a:pPr algn="r" rtl="1"/>
            <a:r>
              <a:rPr lang="ar-SA" b="1" dirty="0"/>
              <a:t>اليوم ، توقعات الأعمال التجارية ، صغيرة كانت أم كبيرة ، أكثر تعقيدًا بكثير. فقط لبدء عملك ، أنشأت شكلاً من أشكال الوجود التكنولوجي ، وأنشأت البريد الإلكتروني ، والمواقع الإلكترونية ، والتجارة الإلكترونية. تريد أن يكون شراء سلعك أمرًا سهلاً أو أن يدفع العملاء فواتيرهم ، لذلك من المحتمل أن تكون قد أعددت أنظمة الدفع والمصرفية عبر الإنترنت. لقد دمجتها مع أنظمة إدارة بيانات العملاء ومنحت بعض موظفيك إمكانية الوصول إليها.</a:t>
            </a:r>
          </a:p>
          <a:p>
            <a:pPr algn="r" rtl="1"/>
            <a:endParaRPr lang="ar-SA" b="1" dirty="0"/>
          </a:p>
          <a:p>
            <a:pPr algn="r" rtl="1"/>
            <a:r>
              <a:rPr lang="ar-SA" b="1" dirty="0"/>
              <a:t>مع نمو أعمالك ، تنمو أيضًا البيانات التي تديرها. سجلات البريد الإلكتروني ومعلومات الموظفين وبيانات العملاء وأنظمة المبيعات (المخزون والتاريخ) والمعلومات الضريبية والترخيص والتصاريح.</a:t>
            </a:r>
          </a:p>
          <a:p>
            <a:pPr algn="r" rtl="1"/>
            <a:endParaRPr lang="ar-SA" b="1" dirty="0"/>
          </a:p>
          <a:p>
            <a:pPr algn="r" rtl="1"/>
            <a:r>
              <a:rPr lang="ar-SA" b="1" dirty="0"/>
              <a:t>تحتاج كل شركة صغيرة إلى النظر في الأنظمة والأجهزة المختلفة التي يديرونها ، سواء كانت تنوي ذلك أم لا ، والتي تمكن أعمالهم من العمل بكفاءة. أنت تستخدم البريد الإلكتروني للتواصل مع الموظفين والعملاء والموردين. ما هو النظام الذي ستستخدمه وكيف ستديره؟ هل ستمنح حق الوصول إلى موظفين موثوق بهم؟</a:t>
            </a:r>
          </a:p>
          <a:p>
            <a:pPr algn="r" rtl="1"/>
            <a:endParaRPr lang="ar-SA" b="1" dirty="0"/>
          </a:p>
          <a:p>
            <a:pPr algn="r" rtl="1"/>
            <a:r>
              <a:rPr lang="ar-SA" b="1" dirty="0"/>
              <a:t>يمتلك موظفوك هواتف وأجهزة كمبيوتر محمولة ، سواء كانت خاصة بهم أو تقدمها الشركة. هل يمكنهم استخدام شبكة المكتب أم تقوم بتقييد الوصول؟ هل توفرون شبكات افتراضية خاصة ووصولاً عن بعد للأنظمة؟ من الذي يضع السياسة ويقرر ما هو آمن أو من يجب أن يكون له حق الوصول ومن لا يجب أن؟ إذا أراد الموظف طباعة مستند شخصي ، فهل تسمح بذلك؟ ما هي المخاطر الأمنية التي قد تصاحب هذا العمل البسيط؟</a:t>
            </a:r>
          </a:p>
          <a:p>
            <a:pPr algn="r" rtl="1"/>
            <a:endParaRPr lang="ar-SA" b="1" dirty="0"/>
          </a:p>
          <a:p>
            <a:pPr algn="r" rtl="1"/>
            <a:r>
              <a:rPr lang="ar-SA" b="1" dirty="0"/>
              <a:t>هل لشركتك وجود على الإنترنت مثل موقع الويب أو حسابات وسائل التواصل الاجتماعي؟ من يدير الحساب وكيف يتم تأمينه؟ هل يعيدون استخدام كلمات المرور أو يصلون إلى هذه الحسابات على أنظمة غير آمنة؟ هل تم تصميم موقع الويب في الأصل مع وضع الأمان في الاعتبار؟ هل أضفت قدرات مثل الطلب عبر الإنترنت أو إدارة المخزون التي يمكن أن تكون جذابة للمجرمين؟</a:t>
            </a:r>
          </a:p>
          <a:p>
            <a:pPr algn="r" rtl="1"/>
            <a:endParaRPr lang="ar-SA" b="1" dirty="0"/>
          </a:p>
          <a:p>
            <a:pPr algn="r" rtl="1"/>
            <a:r>
              <a:rPr lang="ar-SA" b="1" dirty="0"/>
              <a:t>من لديه حق الوصول إلى الخدمات المصرفية لشركتك؟ هل لديك سياسات لمنع الاستخدام الضار عبر الهندسة الاجتماعية؟ هل تم تدريب موظفيك على كيفية التعرف على الاحتيال المحتمل؟ إذا أرسل شخص ما رسالة بريد إلكتروني بعد ظهر يوم الجمعة يصر على إجراء تحويل إلكتروني طارئ للأموال نيابة عنك ، فما هي الآلية التي لديك لتحديد طلب حقيقي من طلب مزيف؟</a:t>
            </a:r>
          </a:p>
          <a:p>
            <a:pPr algn="r" rtl="1"/>
            <a:endParaRPr lang="ar-SA" b="1" dirty="0"/>
          </a:p>
          <a:p>
            <a:pPr algn="r" rtl="1"/>
            <a:r>
              <a:rPr lang="ar-SA" b="1" dirty="0"/>
              <a:t>ما هي سياسة النسخ الاحتياطي لبيانات الشركة وأجهزة موظفيك؟ هل تتدرب على النسخ الاحتياطي واختبار النسخ الاحتياطية الخاصة بك؟ هل تستخدم التخزين والخدمات السحابية؟</a:t>
            </a:r>
          </a:p>
          <a:p>
            <a:pPr algn="r" rtl="1"/>
            <a:endParaRPr lang="ar-SA" b="1" dirty="0"/>
          </a:p>
          <a:p>
            <a:pPr algn="r" rtl="1"/>
            <a:r>
              <a:rPr lang="ar-SA" b="1" dirty="0"/>
              <a:t>كيف تختار البائعين وما هي الأسئلة التي تطرحها حول ممارسات الأمن السيبراني لديهم؟ يمكنك أن ترى أن هذه البيئة المعقدة لا يمكن تأمينها فقط من خلال تعيين سياسة أو تجربة نهج واحد يناسب الجميع. كيف تبدأ؟</a:t>
            </a:r>
          </a:p>
          <a:p>
            <a:pPr algn="r" rtl="1"/>
            <a:endParaRPr lang="ar-SA" b="1" dirty="0"/>
          </a:p>
          <a:p>
            <a:pPr algn="r" rtl="1"/>
            <a:r>
              <a:rPr lang="ar-SA" b="1" dirty="0"/>
              <a:t>لنبدأ في فهم الأهداف الرئيسية لإدارة مخاطر الأمن السيبراني ووضع خطة.</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93</a:t>
            </a:fld>
            <a:endParaRPr lang="en-US" dirty="0"/>
          </a:p>
        </p:txBody>
      </p:sp>
    </p:spTree>
    <p:extLst>
      <p:ext uri="{BB962C8B-B14F-4D97-AF65-F5344CB8AC3E}">
        <p14:creationId xmlns:p14="http://schemas.microsoft.com/office/powerpoint/2010/main" val="2015329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r>
              <a:rPr lang="ar-SA" b="1" dirty="0"/>
              <a:t>_______________________________________________________________</a:t>
            </a:r>
          </a:p>
          <a:p>
            <a:pPr algn="r" rtl="1"/>
            <a:endParaRPr lang="ar-SA" b="1" dirty="0"/>
          </a:p>
          <a:p>
            <a:pPr algn="r" rtl="1"/>
            <a:r>
              <a:rPr lang="ar-SA" b="1" dirty="0"/>
              <a:t>توقف لحظة لتفكر في مدى تعقيد الأعمال التجارية الصغيرة الحديثة. يمكن لأجدادك أو حتى جيل والديك إدارة الأعمال التجارية بنجاح باستخدام ما يزيد قليلاً عن الورق ، ربما باستخدام اتصال كمبيوتر وهاتف.</a:t>
            </a:r>
          </a:p>
          <a:p>
            <a:pPr algn="r" rtl="1"/>
            <a:endParaRPr lang="ar-SA" b="1" dirty="0"/>
          </a:p>
          <a:p>
            <a:pPr algn="r" rtl="1"/>
            <a:r>
              <a:rPr lang="ar-SA" b="1" dirty="0"/>
              <a:t>اليوم ، توقعات الأعمال التجارية ، صغيرة كانت أم كبيرة ، أكثر تعقيدًا بكثير. فقط لبدء عملك ، أنشأت شكلاً من أشكال الوجود التكنولوجي ، وأنشأت البريد الإلكتروني ، والمواقع الإلكترونية ، والتجارة الإلكترونية. تريد أن يكون شراء سلعك أمرًا سهلاً أو أن يدفع العملاء فواتيرهم ، لذلك من المحتمل أن تكون قد أعددت أنظمة الدفع والمصرفية عبر الإنترنت. لقد دمجتها مع أنظمة إدارة بيانات العملاء ومنحت بعض موظفيك إمكانية الوصول إليها.</a:t>
            </a:r>
          </a:p>
          <a:p>
            <a:pPr algn="r" rtl="1"/>
            <a:endParaRPr lang="ar-SA" b="1" dirty="0"/>
          </a:p>
          <a:p>
            <a:pPr algn="r" rtl="1"/>
            <a:r>
              <a:rPr lang="ar-SA" b="1" dirty="0"/>
              <a:t>مع نمو أعمالك ، تنمو أيضًا البيانات التي تديرها. سجلات البريد الإلكتروني ومعلومات الموظفين وبيانات العملاء وأنظمة المبيعات (المخزون والتاريخ) والمعلومات الضريبية والترخيص والتصاريح.</a:t>
            </a:r>
          </a:p>
          <a:p>
            <a:pPr algn="r" rtl="1"/>
            <a:endParaRPr lang="ar-SA" b="1" dirty="0"/>
          </a:p>
          <a:p>
            <a:pPr algn="r" rtl="1"/>
            <a:r>
              <a:rPr lang="ar-SA" b="1" dirty="0"/>
              <a:t>تحتاج كل شركة صغيرة إلى النظر في الأنظمة والأجهزة المختلفة التي يديرونها ، سواء كانت تنوي ذلك أم لا ، والتي تمكن أعمالهم من العمل بكفاءة. أنت تستخدم البريد الإلكتروني للتواصل مع الموظفين والعملاء والموردين. ما هو النظام الذي ستستخدمه وكيف ستديره؟ هل ستمنح حق الوصول إلى موظفين موثوق بهم؟</a:t>
            </a:r>
          </a:p>
          <a:p>
            <a:pPr algn="r" rtl="1"/>
            <a:endParaRPr lang="ar-SA" b="1" dirty="0"/>
          </a:p>
          <a:p>
            <a:pPr algn="r" rtl="1"/>
            <a:r>
              <a:rPr lang="ar-SA" b="1" dirty="0"/>
              <a:t>يمتلك موظفوك هواتف وأجهزة كمبيوتر محمولة ، سواء كانت خاصة بهم أو تقدمها الشركة. هل يمكنهم استخدام شبكة المكتب أم تقوم بتقييد الوصول؟ هل توفرون شبكات افتراضية خاصة ووصولاً عن بعد للأنظمة؟ من الذي يضع السياسة ويقرر ما هو آمن أو من يجب أن يكون له حق الوصول ومن لا يجب أن؟ إذا أراد الموظف طباعة مستند شخصي ، فهل تسمح بذلك؟ ما هي المخاطر الأمنية التي قد تصاحب هذا العمل البسيط؟</a:t>
            </a:r>
          </a:p>
          <a:p>
            <a:pPr algn="r" rtl="1"/>
            <a:endParaRPr lang="ar-SA" b="1" dirty="0"/>
          </a:p>
          <a:p>
            <a:pPr algn="r" rtl="1"/>
            <a:r>
              <a:rPr lang="ar-SA" b="1" dirty="0"/>
              <a:t>هل لشركتك وجود على الإنترنت مثل موقع الويب أو حسابات وسائل التواصل الاجتماعي؟ من يدير الحساب وكيف يتم تأمينه؟ هل يعيدون استخدام كلمات المرور أو يصلون إلى هذه الحسابات على أنظمة غير آمنة؟ هل تم تصميم موقع الويب في الأصل مع وضع الأمان في الاعتبار؟ هل أضفت قدرات مثل الطلب عبر الإنترنت أو إدارة المخزون التي يمكن أن تكون جذابة للمجرمين؟</a:t>
            </a:r>
          </a:p>
          <a:p>
            <a:pPr algn="r" rtl="1"/>
            <a:endParaRPr lang="ar-SA" b="1" dirty="0"/>
          </a:p>
          <a:p>
            <a:pPr algn="r" rtl="1"/>
            <a:r>
              <a:rPr lang="ar-SA" b="1" dirty="0"/>
              <a:t>من لديه حق الوصول إلى الخدمات المصرفية لشركتك؟ هل لديك سياسات لمنع الاستخدام الضار عبر الهندسة الاجتماعية؟ هل تم تدريب موظفيك على كيفية التعرف على الاحتيال المحتمل؟ إذا أرسل شخص ما رسالة بريد إلكتروني بعد ظهر يوم الجمعة يصر على إجراء تحويل إلكتروني طارئ للأموال نيابة عنك ، فما هي الآلية التي لديك لتحديد طلب حقيقي من طلب مزيف؟</a:t>
            </a:r>
          </a:p>
          <a:p>
            <a:pPr algn="r" rtl="1"/>
            <a:endParaRPr lang="ar-SA" b="1" dirty="0"/>
          </a:p>
          <a:p>
            <a:pPr algn="r" rtl="1"/>
            <a:r>
              <a:rPr lang="ar-SA" b="1" dirty="0"/>
              <a:t>ما هي سياسة النسخ الاحتياطي لبيانات الشركة وأجهزة موظفيك؟ هل تتدرب على النسخ الاحتياطي واختبار النسخ الاحتياطية الخاصة بك؟ هل تستخدم التخزين والخدمات السحابية؟</a:t>
            </a:r>
          </a:p>
          <a:p>
            <a:pPr algn="r" rtl="1"/>
            <a:endParaRPr lang="ar-SA" b="1" dirty="0"/>
          </a:p>
          <a:p>
            <a:pPr algn="r" rtl="1"/>
            <a:r>
              <a:rPr lang="ar-SA" b="1" dirty="0"/>
              <a:t>كيف تختار البائعين وما هي الأسئلة التي تطرحها حول ممارسات الأمن السيبراني لديهم؟ يمكنك أن ترى أن هذه البيئة المعقدة لا يمكن تأمينها فقط من خلال تعيين سياسة أو تجربة نهج واحد يناسب الجميع. كيف تبدأ؟</a:t>
            </a:r>
          </a:p>
          <a:p>
            <a:pPr algn="r" rtl="1"/>
            <a:endParaRPr lang="ar-SA" b="1" dirty="0"/>
          </a:p>
          <a:p>
            <a:pPr algn="r" rtl="1"/>
            <a:r>
              <a:rPr lang="ar-SA" b="1" dirty="0"/>
              <a:t>لنبدأ في فهم الأهداف الرئيسية لإدارة مخاطر الأمن السيبراني ووضع خطة.</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94</a:t>
            </a:fld>
            <a:endParaRPr lang="en-US" dirty="0"/>
          </a:p>
        </p:txBody>
      </p:sp>
    </p:spTree>
    <p:extLst>
      <p:ext uri="{BB962C8B-B14F-4D97-AF65-F5344CB8AC3E}">
        <p14:creationId xmlns:p14="http://schemas.microsoft.com/office/powerpoint/2010/main" val="737125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r>
              <a:rPr lang="ar-SA" b="1" dirty="0"/>
              <a:t>_______________________________________________________________</a:t>
            </a:r>
          </a:p>
          <a:p>
            <a:pPr algn="r" rtl="1"/>
            <a:endParaRPr lang="ar-SA" b="1" dirty="0"/>
          </a:p>
          <a:p>
            <a:pPr algn="r" rtl="1"/>
            <a:r>
              <a:rPr lang="ar-SA" b="1" dirty="0"/>
              <a:t>توقف لحظة لتفكر في مدى تعقيد الأعمال التجارية الصغيرة الحديثة. يمكن لأجدادك أو حتى جيل والديك إدارة الأعمال التجارية بنجاح باستخدام ما يزيد قليلاً عن الورق ، ربما باستخدام اتصال كمبيوتر وهاتف.</a:t>
            </a:r>
          </a:p>
          <a:p>
            <a:pPr algn="r" rtl="1"/>
            <a:endParaRPr lang="ar-SA" b="1" dirty="0"/>
          </a:p>
          <a:p>
            <a:pPr algn="r" rtl="1"/>
            <a:r>
              <a:rPr lang="ar-SA" b="1" dirty="0"/>
              <a:t>اليوم ، توقعات الأعمال التجارية ، صغيرة كانت أم كبيرة ، أكثر تعقيدًا بكثير. فقط لبدء عملك ، أنشأت شكلاً من أشكال الوجود التكنولوجي ، وأنشأت البريد الإلكتروني ، والمواقع الإلكترونية ، والتجارة الإلكترونية. تريد أن يكون شراء سلعك أمرًا سهلاً أو أن يدفع العملاء فواتيرهم ، لذلك من المحتمل أن تكون قد أعددت أنظمة الدفع والمصرفية عبر الإنترنت. لقد دمجتها مع أنظمة إدارة بيانات العملاء ومنحت بعض موظفيك إمكانية الوصول إليها.</a:t>
            </a:r>
          </a:p>
          <a:p>
            <a:pPr algn="r" rtl="1"/>
            <a:endParaRPr lang="ar-SA" b="1" dirty="0"/>
          </a:p>
          <a:p>
            <a:pPr algn="r" rtl="1"/>
            <a:r>
              <a:rPr lang="ar-SA" b="1" dirty="0"/>
              <a:t>مع نمو أعمالك ، تنمو أيضًا البيانات التي تديرها. سجلات البريد الإلكتروني ومعلومات الموظفين وبيانات العملاء وأنظمة المبيعات (المخزون والتاريخ) والمعلومات الضريبية والترخيص والتصاريح.</a:t>
            </a:r>
          </a:p>
          <a:p>
            <a:pPr algn="r" rtl="1"/>
            <a:endParaRPr lang="ar-SA" b="1" dirty="0"/>
          </a:p>
          <a:p>
            <a:pPr algn="r" rtl="1"/>
            <a:r>
              <a:rPr lang="ar-SA" b="1" dirty="0"/>
              <a:t>تحتاج كل شركة صغيرة إلى النظر في الأنظمة والأجهزة المختلفة التي يديرونها ، سواء كانت تنوي ذلك أم لا ، والتي تمكن أعمالهم من العمل بكفاءة. أنت تستخدم البريد الإلكتروني للتواصل مع الموظفين والعملاء والموردين. ما هو النظام الذي ستستخدمه وكيف ستديره؟ هل ستمنح حق الوصول إلى موظفين موثوق بهم؟</a:t>
            </a:r>
          </a:p>
          <a:p>
            <a:pPr algn="r" rtl="1"/>
            <a:endParaRPr lang="ar-SA" b="1" dirty="0"/>
          </a:p>
          <a:p>
            <a:pPr algn="r" rtl="1"/>
            <a:r>
              <a:rPr lang="ar-SA" b="1" dirty="0"/>
              <a:t>يمتلك موظفوك هواتف وأجهزة كمبيوتر محمولة ، سواء كانت خاصة بهم أو تقدمها الشركة. هل يمكنهم استخدام شبكة المكتب أم تقوم بتقييد الوصول؟ هل توفرون شبكات افتراضية خاصة ووصولاً عن بعد للأنظمة؟ من الذي يضع السياسة ويقرر ما هو آمن أو من يجب أن يكون له حق الوصول ومن لا يجب أن؟ إذا أراد الموظف طباعة مستند شخصي ، فهل تسمح بذلك؟ ما هي المخاطر الأمنية التي قد تصاحب هذا العمل البسيط؟</a:t>
            </a:r>
          </a:p>
          <a:p>
            <a:pPr algn="r" rtl="1"/>
            <a:endParaRPr lang="ar-SA" b="1" dirty="0"/>
          </a:p>
          <a:p>
            <a:pPr algn="r" rtl="1"/>
            <a:r>
              <a:rPr lang="ar-SA" b="1" dirty="0"/>
              <a:t>هل لشركتك وجود على الإنترنت مثل موقع الويب أو حسابات وسائل التواصل الاجتماعي؟ من يدير الحساب وكيف يتم تأمينه؟ هل يعيدون استخدام كلمات المرور أو يصلون إلى هذه الحسابات على أنظمة غير آمنة؟ هل تم تصميم موقع الويب في الأصل مع وضع الأمان في الاعتبار؟ هل أضفت قدرات مثل الطلب عبر الإنترنت أو إدارة المخزون التي يمكن أن تكون جذابة للمجرمين؟</a:t>
            </a:r>
          </a:p>
          <a:p>
            <a:pPr algn="r" rtl="1"/>
            <a:endParaRPr lang="ar-SA" b="1" dirty="0"/>
          </a:p>
          <a:p>
            <a:pPr algn="r" rtl="1"/>
            <a:r>
              <a:rPr lang="ar-SA" b="1" dirty="0"/>
              <a:t>من لديه حق الوصول إلى الخدمات المصرفية لشركتك؟ هل لديك سياسات لمنع الاستخدام الضار عبر الهندسة الاجتماعية؟ هل تم تدريب موظفيك على كيفية التعرف على الاحتيال المحتمل؟ إذا أرسل شخص ما رسالة بريد إلكتروني بعد ظهر يوم الجمعة يصر على إجراء تحويل إلكتروني طارئ للأموال نيابة عنك ، فما هي الآلية التي لديك لتحديد طلب حقيقي من طلب مزيف؟</a:t>
            </a:r>
          </a:p>
          <a:p>
            <a:pPr algn="r" rtl="1"/>
            <a:endParaRPr lang="ar-SA" b="1" dirty="0"/>
          </a:p>
          <a:p>
            <a:pPr algn="r" rtl="1"/>
            <a:r>
              <a:rPr lang="ar-SA" b="1" dirty="0"/>
              <a:t>ما هي سياسة النسخ الاحتياطي لبيانات الشركة وأجهزة موظفيك؟ هل تتدرب على النسخ الاحتياطي واختبار النسخ الاحتياطية الخاصة بك؟ هل تستخدم التخزين والخدمات السحابية؟</a:t>
            </a:r>
          </a:p>
          <a:p>
            <a:pPr algn="r" rtl="1"/>
            <a:endParaRPr lang="ar-SA" b="1" dirty="0"/>
          </a:p>
          <a:p>
            <a:pPr algn="r" rtl="1"/>
            <a:r>
              <a:rPr lang="ar-SA" b="1" dirty="0"/>
              <a:t>كيف تختار البائعين وما هي الأسئلة التي تطرحها حول ممارسات الأمن السيبراني لديهم؟ يمكنك أن ترى أن هذه البيئة المعقدة لا يمكن تأمينها فقط من خلال تعيين سياسة أو تجربة نهج واحد يناسب الجميع. كيف تبدأ؟</a:t>
            </a:r>
          </a:p>
          <a:p>
            <a:pPr algn="r" rtl="1"/>
            <a:endParaRPr lang="ar-SA" b="1" dirty="0"/>
          </a:p>
          <a:p>
            <a:pPr algn="r" rtl="1"/>
            <a:r>
              <a:rPr lang="ar-SA" b="1" dirty="0"/>
              <a:t>لنبدأ في فهم الأهداف الرئيسية لإدارة مخاطر الأمن السيبراني ووضع خطة.</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95</a:t>
            </a:fld>
            <a:endParaRPr lang="en-US" dirty="0"/>
          </a:p>
        </p:txBody>
      </p:sp>
    </p:spTree>
    <p:extLst>
      <p:ext uri="{BB962C8B-B14F-4D97-AF65-F5344CB8AC3E}">
        <p14:creationId xmlns:p14="http://schemas.microsoft.com/office/powerpoint/2010/main" val="3518697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endParaRPr lang="ar-SA" b="1" dirty="0"/>
          </a:p>
          <a:p>
            <a:pPr algn="r" rtl="1"/>
            <a:r>
              <a:rPr lang="ar-SA" b="1" dirty="0"/>
              <a:t>_______________________________________________________________</a:t>
            </a:r>
          </a:p>
          <a:p>
            <a:pPr algn="r" rtl="1"/>
            <a:endParaRPr lang="ar-SA" b="1" dirty="0"/>
          </a:p>
          <a:p>
            <a:pPr algn="r" rtl="1"/>
            <a:r>
              <a:rPr lang="ar-SA" b="1" dirty="0"/>
              <a:t>توقف لحظة لتفكر في مدى تعقيد الأعمال التجارية الصغيرة الحديثة. يمكن لأجدادك أو حتى جيل والديك إدارة الأعمال التجارية بنجاح باستخدام ما يزيد قليلاً عن الورق ، ربما باستخدام اتصال كمبيوتر وهاتف.</a:t>
            </a:r>
          </a:p>
          <a:p>
            <a:pPr algn="r" rtl="1"/>
            <a:endParaRPr lang="ar-SA" b="1" dirty="0"/>
          </a:p>
          <a:p>
            <a:pPr algn="r" rtl="1"/>
            <a:r>
              <a:rPr lang="ar-SA" b="1" dirty="0"/>
              <a:t>اليوم ، توقعات الأعمال التجارية ، صغيرة كانت أم كبيرة ، أكثر تعقيدًا بكثير. فقط لبدء عملك ، أنشأت شكلاً من أشكال الوجود التكنولوجي ، وأنشأت البريد الإلكتروني ، والمواقع الإلكترونية ، والتجارة الإلكترونية. تريد أن يكون شراء سلعك أمرًا سهلاً أو أن يدفع العملاء فواتيرهم ، لذلك من المحتمل أن تكون قد أعددت أنظمة الدفع والمصرفية عبر الإنترنت. لقد دمجتها مع أنظمة إدارة بيانات العملاء ومنحت بعض موظفيك إمكانية الوصول إليها.</a:t>
            </a:r>
          </a:p>
          <a:p>
            <a:pPr algn="r" rtl="1"/>
            <a:endParaRPr lang="ar-SA" b="1" dirty="0"/>
          </a:p>
          <a:p>
            <a:pPr algn="r" rtl="1"/>
            <a:r>
              <a:rPr lang="ar-SA" b="1" dirty="0"/>
              <a:t>مع نمو أعمالك ، تنمو أيضًا البيانات التي تديرها. سجلات البريد الإلكتروني ومعلومات الموظفين وبيانات العملاء وأنظمة المبيعات (المخزون والتاريخ) والمعلومات الضريبية والترخيص والتصاريح.</a:t>
            </a:r>
          </a:p>
          <a:p>
            <a:pPr algn="r" rtl="1"/>
            <a:endParaRPr lang="ar-SA" b="1" dirty="0"/>
          </a:p>
          <a:p>
            <a:pPr algn="r" rtl="1"/>
            <a:r>
              <a:rPr lang="ar-SA" b="1" dirty="0"/>
              <a:t>تحتاج كل شركة صغيرة إلى النظر في الأنظمة والأجهزة المختلفة التي يديرونها ، سواء كانت تنوي ذلك أم لا ، والتي تمكن أعمالهم من العمل بكفاءة. أنت تستخدم البريد الإلكتروني للتواصل مع الموظفين والعملاء والموردين. ما هو النظام الذي ستستخدمه وكيف ستديره؟ هل ستمنح حق الوصول إلى موظفين موثوق بهم؟</a:t>
            </a:r>
          </a:p>
          <a:p>
            <a:pPr algn="r" rtl="1"/>
            <a:endParaRPr lang="ar-SA" b="1" dirty="0"/>
          </a:p>
          <a:p>
            <a:pPr algn="r" rtl="1"/>
            <a:r>
              <a:rPr lang="ar-SA" b="1" dirty="0"/>
              <a:t>يمتلك موظفوك هواتف وأجهزة كمبيوتر محمولة ، سواء كانت خاصة بهم أو تقدمها الشركة. هل يمكنهم استخدام شبكة المكتب أم تقوم بتقييد الوصول؟ هل توفرون شبكات افتراضية خاصة ووصولاً عن بعد للأنظمة؟ من الذي يضع السياسة ويقرر ما هو آمن أو من يجب أن يكون له حق الوصول ومن لا يجب أن؟ إذا أراد الموظف طباعة مستند شخصي ، فهل تسمح بذلك؟ ما هي المخاطر الأمنية التي قد تصاحب هذا العمل البسيط؟</a:t>
            </a:r>
          </a:p>
          <a:p>
            <a:pPr algn="r" rtl="1"/>
            <a:endParaRPr lang="ar-SA" b="1" dirty="0"/>
          </a:p>
          <a:p>
            <a:pPr algn="r" rtl="1"/>
            <a:r>
              <a:rPr lang="ar-SA" b="1" dirty="0"/>
              <a:t>هل لشركتك وجود على الإنترنت مثل موقع الويب أو حسابات وسائل التواصل الاجتماعي؟ من يدير الحساب وكيف يتم تأمينه؟ هل يعيدون استخدام كلمات المرور أو يصلون إلى هذه الحسابات على أنظمة غير آمنة؟ هل تم تصميم موقع الويب في الأصل مع وضع الأمان في الاعتبار؟ هل أضفت قدرات مثل الطلب عبر الإنترنت أو إدارة المخزون التي يمكن أن تكون جذابة للمجرمين؟</a:t>
            </a:r>
          </a:p>
          <a:p>
            <a:pPr algn="r" rtl="1"/>
            <a:endParaRPr lang="ar-SA" b="1" dirty="0"/>
          </a:p>
          <a:p>
            <a:pPr algn="r" rtl="1"/>
            <a:r>
              <a:rPr lang="ar-SA" b="1" dirty="0"/>
              <a:t>من لديه حق الوصول إلى الخدمات المصرفية لشركتك؟ هل لديك سياسات لمنع الاستخدام الضار عبر الهندسة الاجتماعية؟ هل تم تدريب موظفيك على كيفية التعرف على الاحتيال المحتمل؟ إذا أرسل شخص ما رسالة بريد إلكتروني بعد ظهر يوم الجمعة يصر على إجراء تحويل إلكتروني طارئ للأموال نيابة عنك ، فما هي الآلية التي لديك لتحديد طلب حقيقي من طلب مزيف؟</a:t>
            </a:r>
          </a:p>
          <a:p>
            <a:pPr algn="r" rtl="1"/>
            <a:endParaRPr lang="ar-SA" b="1" dirty="0"/>
          </a:p>
          <a:p>
            <a:pPr algn="r" rtl="1"/>
            <a:r>
              <a:rPr lang="ar-SA" b="1" dirty="0"/>
              <a:t>ما هي سياسة النسخ الاحتياطي لبيانات الشركة وأجهزة موظفيك؟ هل تتدرب على النسخ الاحتياطي واختبار النسخ الاحتياطية الخاصة بك؟ هل تستخدم التخزين والخدمات السحابية؟</a:t>
            </a:r>
          </a:p>
          <a:p>
            <a:pPr algn="r" rtl="1"/>
            <a:endParaRPr lang="ar-SA" b="1" dirty="0"/>
          </a:p>
          <a:p>
            <a:pPr algn="r" rtl="1"/>
            <a:r>
              <a:rPr lang="ar-SA" b="1" dirty="0"/>
              <a:t>كيف تختار البائعين وما هي الأسئلة التي تطرحها حول ممارسات الأمن السيبراني لديهم؟ يمكنك أن ترى أن هذه البيئة المعقدة لا يمكن تأمينها فقط من خلال تعيين سياسة أو تجربة نهج واحد يناسب الجميع. كيف تبدأ؟</a:t>
            </a:r>
          </a:p>
          <a:p>
            <a:pPr algn="r" rtl="1"/>
            <a:endParaRPr lang="ar-SA" b="1" dirty="0"/>
          </a:p>
          <a:p>
            <a:pPr algn="r" rtl="1"/>
            <a:r>
              <a:rPr lang="ar-SA" b="1" dirty="0"/>
              <a:t>لنبدأ في فهم الأهداف الرئيسية لإدارة مخاطر الأمن السيبراني ووضع خطة.</a:t>
            </a:r>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96</a:t>
            </a:fld>
            <a:endParaRPr lang="en-US" dirty="0"/>
          </a:p>
        </p:txBody>
      </p:sp>
    </p:spTree>
    <p:extLst>
      <p:ext uri="{BB962C8B-B14F-4D97-AF65-F5344CB8AC3E}">
        <p14:creationId xmlns:p14="http://schemas.microsoft.com/office/powerpoint/2010/main" val="2039608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عشان نعزز المفاهيم مهمتك اليوم </a:t>
            </a:r>
            <a:r>
              <a:rPr lang="ar-SA" dirty="0" err="1"/>
              <a:t>تاخذ</a:t>
            </a:r>
            <a:r>
              <a:rPr lang="ar-SA" dirty="0"/>
              <a:t> هذا </a:t>
            </a:r>
            <a:r>
              <a:rPr lang="ar-SA" dirty="0" err="1"/>
              <a:t>المايند</a:t>
            </a:r>
            <a:r>
              <a:rPr lang="ar-SA" dirty="0"/>
              <a:t> ماب وتلخص </a:t>
            </a:r>
            <a:r>
              <a:rPr lang="ar-SA" dirty="0" err="1"/>
              <a:t>فية</a:t>
            </a:r>
            <a:r>
              <a:rPr lang="ar-SA" dirty="0"/>
              <a:t> المعلومات اللي تعرفنا  عليها </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99</a:t>
            </a:fld>
            <a:endParaRPr lang="ar-SA"/>
          </a:p>
        </p:txBody>
      </p:sp>
    </p:spTree>
    <p:extLst>
      <p:ext uri="{BB962C8B-B14F-4D97-AF65-F5344CB8AC3E}">
        <p14:creationId xmlns:p14="http://schemas.microsoft.com/office/powerpoint/2010/main" val="31816755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fontAlgn="ctr"/>
            <a:r>
              <a:rPr lang="en-US" sz="1200" b="1" dirty="0">
                <a:solidFill>
                  <a:srgbClr val="000000"/>
                </a:solidFill>
              </a:rPr>
              <a:t>Be careful of email attachments, web links and voice calls from unknown numbers.</a:t>
            </a:r>
          </a:p>
          <a:p>
            <a:pPr fontAlgn="ctr"/>
            <a:r>
              <a:rPr lang="en-US" sz="1200" b="1" dirty="0">
                <a:solidFill>
                  <a:srgbClr val="000000"/>
                </a:solidFill>
              </a:rPr>
              <a:t>Do not click on a link or open an attachment that you were not expecting.</a:t>
            </a:r>
          </a:p>
          <a:p>
            <a:pPr fontAlgn="ctr"/>
            <a:r>
              <a:rPr lang="en-US" sz="1200" b="1" dirty="0">
                <a:solidFill>
                  <a:srgbClr val="000000"/>
                </a:solidFill>
              </a:rPr>
              <a:t>Use separate personal and business computers, mobile devices, and accounts.</a:t>
            </a:r>
          </a:p>
          <a:p>
            <a:pPr fontAlgn="ctr"/>
            <a:r>
              <a:rPr lang="en-US" sz="1200" b="1" dirty="0">
                <a:solidFill>
                  <a:srgbClr val="000000"/>
                </a:solidFill>
              </a:rPr>
              <a:t>Use multi-factor authentication where offered. </a:t>
            </a:r>
          </a:p>
          <a:p>
            <a:pPr fontAlgn="ctr"/>
            <a:r>
              <a:rPr lang="en-US" sz="1200" b="1" dirty="0">
                <a:solidFill>
                  <a:srgbClr val="000000"/>
                </a:solidFill>
              </a:rPr>
              <a:t>Do not download software from an unknown web page.</a:t>
            </a:r>
          </a:p>
          <a:p>
            <a:pPr fontAlgn="ctr"/>
            <a:r>
              <a:rPr lang="en-US" sz="1200" b="1" dirty="0">
                <a:solidFill>
                  <a:srgbClr val="000000"/>
                </a:solidFill>
              </a:rPr>
              <a:t>Never give out your username or password.</a:t>
            </a:r>
          </a:p>
          <a:p>
            <a:pPr fontAlgn="ctr"/>
            <a:r>
              <a:rPr lang="en-US" sz="1200" b="1" dirty="0">
                <a:solidFill>
                  <a:srgbClr val="000000"/>
                </a:solidFill>
              </a:rPr>
              <a:t>Consider using a password management application to store your passwords for you.</a:t>
            </a:r>
          </a:p>
          <a:p>
            <a:endParaRPr lang="ar-SA" b="1"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100</a:t>
            </a:fld>
            <a:endParaRPr lang="en-US" dirty="0"/>
          </a:p>
        </p:txBody>
      </p:sp>
    </p:spTree>
    <p:extLst>
      <p:ext uri="{BB962C8B-B14F-4D97-AF65-F5344CB8AC3E}">
        <p14:creationId xmlns:p14="http://schemas.microsoft.com/office/powerpoint/2010/main" val="119009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a:t>يصل عدد الشواغر اكثر من 3 مليون شاغر عالميا </a:t>
            </a:r>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10</a:t>
            </a:fld>
            <a:endParaRPr lang="ar-SA"/>
          </a:p>
        </p:txBody>
      </p:sp>
    </p:spTree>
    <p:extLst>
      <p:ext uri="{BB962C8B-B14F-4D97-AF65-F5344CB8AC3E}">
        <p14:creationId xmlns:p14="http://schemas.microsoft.com/office/powerpoint/2010/main" val="77402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b="1" dirty="0"/>
              <a:t>لان التقنية شي حديث فهناك احيانا اختلافات في بعض المسميات التي تشير لنفس </a:t>
            </a:r>
            <a:r>
              <a:rPr lang="ar-SA" b="1" dirty="0" err="1"/>
              <a:t>المعى</a:t>
            </a:r>
            <a:r>
              <a:rPr lang="ar-SA" b="1" dirty="0"/>
              <a:t> و </a:t>
            </a:r>
            <a:r>
              <a:rPr lang="ar-SA" b="1" dirty="0" err="1"/>
              <a:t>لهالسبب</a:t>
            </a:r>
            <a:r>
              <a:rPr lang="ar-SA" b="1" dirty="0"/>
              <a:t> احيانا </a:t>
            </a:r>
            <a:r>
              <a:rPr lang="ar-SA" b="1" dirty="0" err="1"/>
              <a:t>ناخذ</a:t>
            </a:r>
            <a:r>
              <a:rPr lang="ar-SA" b="1" dirty="0"/>
              <a:t> المصطلح </a:t>
            </a:r>
            <a:r>
              <a:rPr lang="ar-SA" b="1" dirty="0" err="1"/>
              <a:t>المروف</a:t>
            </a:r>
            <a:r>
              <a:rPr lang="ar-SA" b="1" dirty="0"/>
              <a:t> عالميا مثل كلمة </a:t>
            </a:r>
            <a:r>
              <a:rPr lang="ar-SA" b="1" dirty="0" err="1"/>
              <a:t>سايبر</a:t>
            </a:r>
            <a:r>
              <a:rPr lang="ar-SA" b="1" dirty="0"/>
              <a:t> </a:t>
            </a:r>
          </a:p>
          <a:p>
            <a:pPr algn="r"/>
            <a:r>
              <a:rPr lang="ar-SA" b="1" dirty="0"/>
              <a:t>مشكلة </a:t>
            </a:r>
            <a:r>
              <a:rPr lang="ar-SA" b="1" dirty="0" err="1"/>
              <a:t>المصطلحاس</a:t>
            </a:r>
            <a:r>
              <a:rPr lang="ar-SA" b="1" dirty="0"/>
              <a:t> مش خاص فينا </a:t>
            </a:r>
            <a:r>
              <a:rPr lang="ar-SA" b="1" dirty="0" err="1"/>
              <a:t>لاحتى</a:t>
            </a:r>
            <a:r>
              <a:rPr lang="ar-SA" b="1" dirty="0"/>
              <a:t> عالميا بالمجالات الحديثة راح </a:t>
            </a:r>
            <a:r>
              <a:rPr lang="ar-SA" b="1" dirty="0" err="1"/>
              <a:t>تصادفو</a:t>
            </a:r>
            <a:r>
              <a:rPr lang="ar-SA" b="1" dirty="0"/>
              <a:t> اكثر من مصطلح لنفس الشي وهذا بسبب ان كل شركة تنتج مصطلحاتها وفيه مؤسسة عالميه مخصصه للمصطلحات العلمية يمكن تعرفوها او مرت عليكم </a:t>
            </a:r>
            <a:r>
              <a:rPr lang="en-US" b="0" i="0" dirty="0">
                <a:solidFill>
                  <a:srgbClr val="252525"/>
                </a:solidFill>
                <a:effectLst/>
                <a:latin typeface="Roboto"/>
              </a:rPr>
              <a:t>IEEE </a:t>
            </a:r>
            <a:r>
              <a:rPr lang="ar-SA" b="0" i="0" dirty="0">
                <a:solidFill>
                  <a:srgbClr val="252525"/>
                </a:solidFill>
                <a:effectLst/>
                <a:latin typeface="Roboto"/>
              </a:rPr>
              <a:t> :مجتمع الاتصالات هو مجتمع عالمي من المهندسين والممارسين والأكاديميين يعملون معًا لتطوير تكنولوجيا الاتصالات ...</a:t>
            </a:r>
          </a:p>
          <a:p>
            <a:pPr algn="r"/>
            <a:endParaRPr lang="ar-SA" b="0" i="0" dirty="0">
              <a:solidFill>
                <a:srgbClr val="252525"/>
              </a:solidFill>
              <a:effectLst/>
              <a:latin typeface="Roboto"/>
            </a:endParaRPr>
          </a:p>
          <a:p>
            <a:pPr algn="r"/>
            <a:br>
              <a:rPr lang="ar-SA" dirty="0"/>
            </a:br>
            <a:endParaRPr lang="ar-SA" b="1"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b="1"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1" dirty="0"/>
              <a:t>مصطلح الأمن السيبراني أتى من لفظ السيبر المنقول عن كلمة</a:t>
            </a:r>
            <a:r>
              <a:rPr lang="en-US" b="1" dirty="0"/>
              <a:t> </a:t>
            </a:r>
            <a:r>
              <a:rPr lang="en-US" b="1" dirty="0">
                <a:solidFill>
                  <a:srgbClr val="FF0000"/>
                </a:solidFill>
              </a:rPr>
              <a:t>(Cyber</a:t>
            </a:r>
            <a:r>
              <a:rPr lang="en-US" b="1" dirty="0"/>
              <a:t>) </a:t>
            </a:r>
            <a:r>
              <a:rPr lang="ar-SA" b="1" dirty="0"/>
              <a:t>اللاتينية ومعناها «الفضاء المعلوماتي»، ويعني مصطلح الأمن السيبراني «</a:t>
            </a:r>
            <a:r>
              <a:rPr lang="ar-SA" b="1" dirty="0">
                <a:solidFill>
                  <a:srgbClr val="FF0000"/>
                </a:solidFill>
              </a:rPr>
              <a:t>أمن الفضاء المعلوماتي</a:t>
            </a:r>
            <a:r>
              <a:rPr lang="ar-SA" b="1" dirty="0"/>
              <a:t>» من كل جوانبه، وهو عبارة عن تعبير شامل عن العالم الافتراضي الذي يحوي كل ما يتعلق باستخدامات وآليات وتطبيقات وتجهيزات تقنية المعلومات والحاسب الآلي، والترابط فيما بينها من خلال شبكات الحاسب والاتصالات والانترنت</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b="1"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1" dirty="0">
                <a:solidFill>
                  <a:srgbClr val="333333"/>
                </a:solidFill>
                <a:latin typeface="tunia"/>
              </a:rPr>
              <a:t>الأمن السيبراني هو عبارة عن مجموع الوسائل التقنية والتنظيمية والادارية التي يتم استخدامها لمنع الاستخدام الغير مصرح به و سوء الاستغلال واستعادة المعلومات الالكترونية ونظم الاتصالات والمعلومات التي تحتويها.</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b="1" dirty="0">
              <a:solidFill>
                <a:srgbClr val="333333"/>
              </a:solidFill>
              <a:latin typeface="tunia"/>
            </a:endParaRPr>
          </a:p>
          <a:p>
            <a:pPr algn="r" rtl="1"/>
            <a:r>
              <a:rPr lang="ar-SA" b="1" dirty="0">
                <a:solidFill>
                  <a:srgbClr val="2F2B20"/>
                </a:solidFill>
                <a:latin typeface="Arial-BoldMT"/>
              </a:rPr>
              <a:t>هو الجهد المستمر لحماية هذه الشبكات المتصلة بالشبكة وكافة البيانات من الاستخدام الغير المصرح به .</a:t>
            </a:r>
          </a:p>
          <a:p>
            <a:pPr algn="r" rtl="1"/>
            <a:r>
              <a:rPr lang="ar-SA" b="1" dirty="0">
                <a:solidFill>
                  <a:srgbClr val="A57B38"/>
                </a:solidFill>
                <a:latin typeface="Arial-BoldMT"/>
              </a:rPr>
              <a:t>على المستوى الشخصي </a:t>
            </a:r>
            <a:r>
              <a:rPr lang="ar-SA" b="1" dirty="0">
                <a:solidFill>
                  <a:srgbClr val="2F2B20"/>
                </a:solidFill>
                <a:latin typeface="Arial-BoldMT"/>
              </a:rPr>
              <a:t>:</a:t>
            </a:r>
          </a:p>
          <a:p>
            <a:pPr algn="r" rtl="1"/>
            <a:r>
              <a:rPr lang="ar-SA" b="1" dirty="0">
                <a:solidFill>
                  <a:srgbClr val="2F2B20"/>
                </a:solidFill>
                <a:latin typeface="Arial-BoldMT"/>
              </a:rPr>
              <a:t>تحتاج إلى حماية هويتك وبياناتك وأجهزتك الحاسوبية.</a:t>
            </a:r>
          </a:p>
          <a:p>
            <a:pPr algn="r" rtl="1"/>
            <a:r>
              <a:rPr lang="ar-SA" b="1" dirty="0">
                <a:solidFill>
                  <a:srgbClr val="A57B38"/>
                </a:solidFill>
                <a:latin typeface="Arial-BoldMT"/>
              </a:rPr>
              <a:t>على مستوى المنشئة </a:t>
            </a:r>
            <a:r>
              <a:rPr lang="ar-SA" b="1" dirty="0">
                <a:solidFill>
                  <a:srgbClr val="2F2B20"/>
                </a:solidFill>
                <a:latin typeface="Arial-BoldMT"/>
              </a:rPr>
              <a:t>:</a:t>
            </a:r>
          </a:p>
          <a:p>
            <a:pPr algn="r" rtl="1"/>
            <a:r>
              <a:rPr lang="ar-SA" b="1" dirty="0">
                <a:solidFill>
                  <a:srgbClr val="2F2B20"/>
                </a:solidFill>
                <a:latin typeface="Arial-BoldMT"/>
              </a:rPr>
              <a:t>يتحمل الجميع مسؤولية حماية سمعة المنظمة وبياناتها وعملائها.</a:t>
            </a:r>
          </a:p>
          <a:p>
            <a:pPr algn="r" rtl="1"/>
            <a:r>
              <a:rPr lang="ar-SA" b="1" dirty="0">
                <a:solidFill>
                  <a:srgbClr val="A57B38"/>
                </a:solidFill>
                <a:latin typeface="Arial-BoldMT"/>
              </a:rPr>
              <a:t>على مستوى الدولة :</a:t>
            </a:r>
          </a:p>
          <a:p>
            <a:pPr algn="r" rtl="1"/>
            <a:r>
              <a:rPr lang="ar-SA" b="1" dirty="0">
                <a:solidFill>
                  <a:srgbClr val="2F2B20"/>
                </a:solidFill>
                <a:latin typeface="Arial-BoldMT"/>
              </a:rPr>
              <a:t>فإن الأمن الوطني وسلامة المواطنين ورفاهيتهم هي المحك.</a:t>
            </a:r>
            <a:endParaRPr lang="ar-SA" dirty="0"/>
          </a:p>
        </p:txBody>
      </p:sp>
      <p:sp>
        <p:nvSpPr>
          <p:cNvPr id="4" name="عنصر نائب لرقم الشريحة 3"/>
          <p:cNvSpPr>
            <a:spLocks noGrp="1"/>
          </p:cNvSpPr>
          <p:nvPr>
            <p:ph type="sldNum" sz="quarter" idx="5"/>
          </p:nvPr>
        </p:nvSpPr>
        <p:spPr/>
        <p:txBody>
          <a:bodyPr/>
          <a:lstStyle/>
          <a:p>
            <a:fld id="{652F1279-6CE4-4169-83D3-4483097B6907}" type="slidenum">
              <a:rPr lang="en-US" smtClean="0"/>
              <a:t>12</a:t>
            </a:fld>
            <a:endParaRPr lang="en-US" dirty="0"/>
          </a:p>
        </p:txBody>
      </p:sp>
    </p:spTree>
    <p:extLst>
      <p:ext uri="{BB962C8B-B14F-4D97-AF65-F5344CB8AC3E}">
        <p14:creationId xmlns:p14="http://schemas.microsoft.com/office/powerpoint/2010/main" val="80219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b="1" i="0" dirty="0">
                <a:solidFill>
                  <a:srgbClr val="5F6368"/>
                </a:solidFill>
                <a:effectLst/>
                <a:latin typeface="arial" panose="020B0604020202020204" pitchFamily="34" charset="0"/>
              </a:rPr>
              <a:t>المعلومات الرقمية</a:t>
            </a:r>
            <a:r>
              <a:rPr lang="ar-SA" b="0" i="0" dirty="0">
                <a:solidFill>
                  <a:srgbClr val="4D5156"/>
                </a:solidFill>
                <a:effectLst/>
                <a:latin typeface="arial" panose="020B0604020202020204" pitchFamily="34" charset="0"/>
              </a:rPr>
              <a:t> هي نوع من </a:t>
            </a:r>
            <a:r>
              <a:rPr lang="ar-SA" b="1" i="0" dirty="0">
                <a:solidFill>
                  <a:srgbClr val="5F6368"/>
                </a:solidFill>
                <a:effectLst/>
                <a:latin typeface="arial" panose="020B0604020202020204" pitchFamily="34" charset="0"/>
              </a:rPr>
              <a:t>المعلومات</a:t>
            </a:r>
            <a:r>
              <a:rPr lang="ar-SA" b="0" i="0" dirty="0">
                <a:solidFill>
                  <a:srgbClr val="4D5156"/>
                </a:solidFill>
                <a:effectLst/>
                <a:latin typeface="arial" panose="020B0604020202020204" pitchFamily="34" charset="0"/>
              </a:rPr>
              <a:t> المخزنة باستخدام سلسلة من الآحاد والأصفار</a:t>
            </a:r>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14</a:t>
            </a:fld>
            <a:endParaRPr lang="ar-SA"/>
          </a:p>
        </p:txBody>
      </p:sp>
    </p:spTree>
    <p:extLst>
      <p:ext uri="{BB962C8B-B14F-4D97-AF65-F5344CB8AC3E}">
        <p14:creationId xmlns:p14="http://schemas.microsoft.com/office/powerpoint/2010/main" val="44552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pPr algn="l" rtl="0"/>
            <a:r>
              <a:rPr lang="en-US" sz="1200" b="1" i="0" dirty="0">
                <a:solidFill>
                  <a:srgbClr val="202124"/>
                </a:solidFill>
                <a:effectLst/>
                <a:latin typeface="Google Sans"/>
              </a:rPr>
              <a:t>Purpose of the cyber security principles</a:t>
            </a:r>
            <a:endParaRPr lang="en-US" sz="1200" b="0" i="0" dirty="0">
              <a:solidFill>
                <a:srgbClr val="202124"/>
              </a:solidFill>
              <a:effectLst/>
              <a:latin typeface="Google Sans"/>
            </a:endParaRPr>
          </a:p>
          <a:p>
            <a:pPr algn="l" rtl="0">
              <a:buFont typeface="Arial" panose="020B0604020202020204" pitchFamily="34" charset="0"/>
              <a:buChar char="•"/>
            </a:pPr>
            <a:r>
              <a:rPr lang="en-US" sz="1200" b="0" i="0" dirty="0">
                <a:solidFill>
                  <a:srgbClr val="202124"/>
                </a:solidFill>
                <a:effectLst/>
                <a:latin typeface="arial" panose="020B0604020202020204" pitchFamily="34" charset="0"/>
              </a:rPr>
              <a:t>Govern: Identifying and managing </a:t>
            </a:r>
            <a:r>
              <a:rPr lang="en-US" sz="1200" b="1" i="0" dirty="0">
                <a:solidFill>
                  <a:srgbClr val="202124"/>
                </a:solidFill>
                <a:effectLst/>
                <a:latin typeface="arial" panose="020B0604020202020204" pitchFamily="34" charset="0"/>
              </a:rPr>
              <a:t>security</a:t>
            </a:r>
            <a:r>
              <a:rPr lang="en-US" sz="1200" b="0" i="0" dirty="0">
                <a:solidFill>
                  <a:srgbClr val="202124"/>
                </a:solidFill>
                <a:effectLst/>
                <a:latin typeface="arial" panose="020B0604020202020204" pitchFamily="34" charset="0"/>
              </a:rPr>
              <a:t> risks.</a:t>
            </a:r>
          </a:p>
          <a:p>
            <a:pPr algn="l" rtl="0">
              <a:buFont typeface="Arial" panose="020B0604020202020204" pitchFamily="34" charset="0"/>
              <a:buChar char="•"/>
            </a:pPr>
            <a:r>
              <a:rPr lang="en-US" sz="1200" b="0" i="0" dirty="0">
                <a:solidFill>
                  <a:srgbClr val="202124"/>
                </a:solidFill>
                <a:effectLst/>
                <a:latin typeface="arial" panose="020B0604020202020204" pitchFamily="34" charset="0"/>
              </a:rPr>
              <a:t>Protect: Implementing </a:t>
            </a:r>
            <a:r>
              <a:rPr lang="en-US" sz="1200" b="1" i="0" dirty="0">
                <a:solidFill>
                  <a:srgbClr val="202124"/>
                </a:solidFill>
                <a:effectLst/>
                <a:latin typeface="arial" panose="020B0604020202020204" pitchFamily="34" charset="0"/>
              </a:rPr>
              <a:t>security</a:t>
            </a:r>
            <a:r>
              <a:rPr lang="en-US" sz="1200" b="0" i="0" dirty="0">
                <a:solidFill>
                  <a:srgbClr val="202124"/>
                </a:solidFill>
                <a:effectLst/>
                <a:latin typeface="arial" panose="020B0604020202020204" pitchFamily="34" charset="0"/>
              </a:rPr>
              <a:t> controls to reduce </a:t>
            </a:r>
            <a:r>
              <a:rPr lang="en-US" sz="1200" b="1" i="0" dirty="0">
                <a:solidFill>
                  <a:srgbClr val="202124"/>
                </a:solidFill>
                <a:effectLst/>
                <a:latin typeface="arial" panose="020B0604020202020204" pitchFamily="34" charset="0"/>
              </a:rPr>
              <a:t>security</a:t>
            </a:r>
            <a:r>
              <a:rPr lang="en-US" sz="1200" b="0" i="0" dirty="0">
                <a:solidFill>
                  <a:srgbClr val="202124"/>
                </a:solidFill>
                <a:effectLst/>
                <a:latin typeface="arial" panose="020B0604020202020204" pitchFamily="34" charset="0"/>
              </a:rPr>
              <a:t> risks.</a:t>
            </a:r>
          </a:p>
          <a:p>
            <a:pPr algn="l" rtl="0">
              <a:buFont typeface="Arial" panose="020B0604020202020204" pitchFamily="34" charset="0"/>
              <a:buChar char="•"/>
            </a:pPr>
            <a:r>
              <a:rPr lang="en-US" sz="1200" b="0" i="0" dirty="0">
                <a:solidFill>
                  <a:srgbClr val="202124"/>
                </a:solidFill>
                <a:effectLst/>
                <a:latin typeface="arial" panose="020B0604020202020204" pitchFamily="34" charset="0"/>
              </a:rPr>
              <a:t>Detect: Detecting and understanding </a:t>
            </a:r>
            <a:r>
              <a:rPr lang="en-US" sz="1200" b="1" i="0" dirty="0">
                <a:solidFill>
                  <a:srgbClr val="202124"/>
                </a:solidFill>
                <a:effectLst/>
                <a:latin typeface="arial" panose="020B0604020202020204" pitchFamily="34" charset="0"/>
              </a:rPr>
              <a:t>cyber security</a:t>
            </a:r>
            <a:r>
              <a:rPr lang="en-US" sz="1200" b="0" i="0" dirty="0">
                <a:solidFill>
                  <a:srgbClr val="202124"/>
                </a:solidFill>
                <a:effectLst/>
                <a:latin typeface="arial" panose="020B0604020202020204" pitchFamily="34" charset="0"/>
              </a:rPr>
              <a:t> events.</a:t>
            </a:r>
          </a:p>
          <a:p>
            <a:pPr algn="l" rtl="0">
              <a:buFont typeface="Arial" panose="020B0604020202020204" pitchFamily="34" charset="0"/>
              <a:buChar char="•"/>
            </a:pPr>
            <a:r>
              <a:rPr lang="en-US" sz="1200" b="0" i="0" dirty="0">
                <a:solidFill>
                  <a:srgbClr val="202124"/>
                </a:solidFill>
                <a:effectLst/>
                <a:latin typeface="arial" panose="020B0604020202020204" pitchFamily="34" charset="0"/>
              </a:rPr>
              <a:t>Respond: Responding to and recovering from </a:t>
            </a:r>
            <a:r>
              <a:rPr lang="en-US" sz="1200" b="1" i="0" dirty="0">
                <a:solidFill>
                  <a:srgbClr val="202124"/>
                </a:solidFill>
                <a:effectLst/>
                <a:latin typeface="arial" panose="020B0604020202020204" pitchFamily="34" charset="0"/>
              </a:rPr>
              <a:t>cyber security</a:t>
            </a:r>
            <a:r>
              <a:rPr lang="en-US" sz="1200" b="0" i="0" dirty="0">
                <a:solidFill>
                  <a:srgbClr val="202124"/>
                </a:solidFill>
                <a:effectLst/>
                <a:latin typeface="arial" panose="020B0604020202020204" pitchFamily="34" charset="0"/>
              </a:rPr>
              <a:t> incidents.</a:t>
            </a:r>
          </a:p>
          <a:p>
            <a:endParaRPr lang="ar-SA" dirty="0"/>
          </a:p>
        </p:txBody>
      </p:sp>
      <p:sp>
        <p:nvSpPr>
          <p:cNvPr id="4" name="عنصر نائب لرقم الشريحة 3"/>
          <p:cNvSpPr>
            <a:spLocks noGrp="1"/>
          </p:cNvSpPr>
          <p:nvPr>
            <p:ph type="sldNum" sz="quarter" idx="5"/>
          </p:nvPr>
        </p:nvSpPr>
        <p:spPr/>
        <p:txBody>
          <a:bodyPr/>
          <a:lstStyle/>
          <a:p>
            <a:fld id="{5105C0AE-27ED-43F8-B20B-4E91E81E2575}" type="slidenum">
              <a:rPr lang="ar-SA" smtClean="0"/>
              <a:t>16</a:t>
            </a:fld>
            <a:endParaRPr lang="ar-SA"/>
          </a:p>
        </p:txBody>
      </p:sp>
    </p:spTree>
    <p:extLst>
      <p:ext uri="{BB962C8B-B14F-4D97-AF65-F5344CB8AC3E}">
        <p14:creationId xmlns:p14="http://schemas.microsoft.com/office/powerpoint/2010/main" val="330548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DAE78EE8-37DE-450B-AA8F-A5D0147A4411}" type="datetimeFigureOut">
              <a:rPr lang="ar-SA" smtClean="0"/>
              <a:t>28/08/42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194928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DAE78EE8-37DE-450B-AA8F-A5D0147A4411}" type="datetimeFigureOut">
              <a:rPr lang="ar-SA" smtClean="0"/>
              <a:t>28/08/42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251090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DAE78EE8-37DE-450B-AA8F-A5D0147A4411}" type="datetimeFigureOut">
              <a:rPr lang="ar-SA" smtClean="0"/>
              <a:t>28/08/42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3461861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680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977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30" y="339511"/>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11011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77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8_Contents slide layout">
    <p:bg>
      <p:bgPr>
        <a:solidFill>
          <a:schemeClr val="bg1"/>
        </a:soli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DA1A32-608F-4870-B9EC-CDE9C3F551EF}"/>
              </a:ext>
            </a:extLst>
          </p:cNvPr>
          <p:cNvSpPr>
            <a:spLocks noGrp="1"/>
          </p:cNvSpPr>
          <p:nvPr>
            <p:ph type="pic" sz="quarter" idx="11" hasCustomPrompt="1"/>
          </p:nvPr>
        </p:nvSpPr>
        <p:spPr>
          <a:xfrm>
            <a:off x="5622522"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30155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4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DAE78EE8-37DE-450B-AA8F-A5D0147A4411}" type="datetimeFigureOut">
              <a:rPr lang="ar-SA" smtClean="0"/>
              <a:t>28/08/42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215983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DAE78EE8-37DE-450B-AA8F-A5D0147A4411}" type="datetimeFigureOut">
              <a:rPr lang="ar-SA" smtClean="0"/>
              <a:t>28/08/42</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358577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DAE78EE8-37DE-450B-AA8F-A5D0147A4411}" type="datetimeFigureOut">
              <a:rPr lang="ar-SA" smtClean="0"/>
              <a:t>28/08/42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2017541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DAE78EE8-37DE-450B-AA8F-A5D0147A4411}" type="datetimeFigureOut">
              <a:rPr lang="ar-SA" smtClean="0"/>
              <a:t>28/08/42</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98986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DAE78EE8-37DE-450B-AA8F-A5D0147A4411}" type="datetimeFigureOut">
              <a:rPr lang="ar-SA" smtClean="0"/>
              <a:t>28/08/42</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1288110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E78EE8-37DE-450B-AA8F-A5D0147A4411}" type="datetimeFigureOut">
              <a:rPr lang="ar-SA" smtClean="0"/>
              <a:t>28/08/42</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419484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DAE78EE8-37DE-450B-AA8F-A5D0147A4411}" type="datetimeFigureOut">
              <a:rPr lang="ar-SA" smtClean="0"/>
              <a:t>28/08/42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366608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DAE78EE8-37DE-450B-AA8F-A5D0147A4411}" type="datetimeFigureOut">
              <a:rPr lang="ar-SA" smtClean="0"/>
              <a:t>28/08/42</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907A20BD-98EB-45A8-9889-E9B54679A7B5}" type="slidenum">
              <a:rPr lang="ar-SA" smtClean="0"/>
              <a:t>‹#›</a:t>
            </a:fld>
            <a:endParaRPr lang="ar-SA"/>
          </a:p>
        </p:txBody>
      </p:sp>
    </p:spTree>
    <p:extLst>
      <p:ext uri="{BB962C8B-B14F-4D97-AF65-F5344CB8AC3E}">
        <p14:creationId xmlns:p14="http://schemas.microsoft.com/office/powerpoint/2010/main" val="43334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78EE8-37DE-450B-AA8F-A5D0147A4411}" type="datetimeFigureOut">
              <a:rPr lang="ar-SA" smtClean="0"/>
              <a:t>28/08/42</a:t>
            </a:fld>
            <a:endParaRPr lang="ar-S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A20BD-98EB-45A8-9889-E9B54679A7B5}" type="slidenum">
              <a:rPr lang="ar-SA" smtClean="0"/>
              <a:t>‹#›</a:t>
            </a:fld>
            <a:endParaRPr lang="ar-SA"/>
          </a:p>
        </p:txBody>
      </p:sp>
    </p:spTree>
    <p:extLst>
      <p:ext uri="{BB962C8B-B14F-4D97-AF65-F5344CB8AC3E}">
        <p14:creationId xmlns:p14="http://schemas.microsoft.com/office/powerpoint/2010/main" val="407079084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ocs.google.com/forms/d/e/1FAIpQLSdnnzlpSz52IHNtx2nt5039LvLnfBknfLtXtVLuzrimqaVAlg/viewform?usp=sf_link"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4.png"/><Relationship Id="rId7" Type="http://schemas.openxmlformats.org/officeDocument/2006/relationships/diagramColors" Target="../diagrams/colors10.xm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securityintelligence.com/using-phishing-intelligence-to-reel-in-advanced-threats-and-protect-corporate-networ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hyperlink" Target="https://cert.gov.sa/ar/awareness/?page=5&amp;sort=oldest" TargetMode="External"/><Relationship Id="rId2" Type="http://schemas.openxmlformats.org/officeDocument/2006/relationships/diagramData" Target="../diagrams/data15.xml"/><Relationship Id="rId1" Type="http://schemas.openxmlformats.org/officeDocument/2006/relationships/slideLayout" Target="../slideLayouts/slideLayout1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microsoft.com/office/2007/relationships/hdphoto" Target="../media/hdphoto3.wdp"/></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hyperlink" Target="https://password.kaspersky.com/ar/"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62.png"/></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70.emf"/></Relationships>
</file>

<file path=ppt/slides/_rels/slide9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4" name="Freeform: Shape 193">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العنوان 1">
            <a:extLst>
              <a:ext uri="{FF2B5EF4-FFF2-40B4-BE49-F238E27FC236}">
                <a16:creationId xmlns:a16="http://schemas.microsoft.com/office/drawing/2014/main" id="{18C3B467-088C-4F3D-A9A7-105C4E1E20CD}"/>
              </a:ext>
            </a:extLst>
          </p:cNvPr>
          <p:cNvSpPr>
            <a:spLocks noGrp="1"/>
          </p:cNvSpPr>
          <p:nvPr>
            <p:ph type="ctrTitle"/>
          </p:nvPr>
        </p:nvSpPr>
        <p:spPr>
          <a:xfrm>
            <a:off x="1116701" y="2397662"/>
            <a:ext cx="4248318" cy="1952947"/>
          </a:xfrm>
          <a:noFill/>
        </p:spPr>
        <p:txBody>
          <a:bodyPr vert="horz" lIns="91440" tIns="45720" rIns="91440" bIns="45720" rtlCol="0" anchor="ctr">
            <a:normAutofit/>
          </a:bodyPr>
          <a:lstStyle/>
          <a:p>
            <a:pPr rtl="0"/>
            <a:r>
              <a:rPr lang="en-US" altLang="ko-KR" sz="3600">
                <a:solidFill>
                  <a:srgbClr val="080808"/>
                </a:solidFill>
              </a:rPr>
              <a:t>الامن السيبراني</a:t>
            </a:r>
          </a:p>
        </p:txBody>
      </p:sp>
      <p:sp>
        <p:nvSpPr>
          <p:cNvPr id="3" name="عنوان فرعي 2">
            <a:extLst>
              <a:ext uri="{FF2B5EF4-FFF2-40B4-BE49-F238E27FC236}">
                <a16:creationId xmlns:a16="http://schemas.microsoft.com/office/drawing/2014/main" id="{C8722DDC-8EEE-4A06-8DFE-B44871EAA2CF}"/>
              </a:ext>
            </a:extLst>
          </p:cNvPr>
          <p:cNvSpPr>
            <a:spLocks noGrp="1"/>
          </p:cNvSpPr>
          <p:nvPr>
            <p:ph type="subTitle" idx="1"/>
          </p:nvPr>
        </p:nvSpPr>
        <p:spPr>
          <a:xfrm>
            <a:off x="1991745" y="4557900"/>
            <a:ext cx="2442690" cy="915772"/>
          </a:xfrm>
          <a:noFill/>
        </p:spPr>
        <p:txBody>
          <a:bodyPr vert="horz" lIns="91440" tIns="45720" rIns="91440" bIns="45720" rtlCol="0">
            <a:normAutofit/>
          </a:bodyPr>
          <a:lstStyle/>
          <a:p>
            <a:pPr>
              <a:spcAft>
                <a:spcPts val="600"/>
              </a:spcAft>
            </a:pPr>
            <a:r>
              <a:rPr lang="en-US" sz="2000" dirty="0" err="1">
                <a:solidFill>
                  <a:srgbClr val="080808"/>
                </a:solidFill>
              </a:rPr>
              <a:t>أ.هيله</a:t>
            </a:r>
            <a:r>
              <a:rPr lang="en-US" sz="2000" dirty="0">
                <a:solidFill>
                  <a:srgbClr val="080808"/>
                </a:solidFill>
              </a:rPr>
              <a:t> الحارثي</a:t>
            </a:r>
          </a:p>
        </p:txBody>
      </p:sp>
      <p:sp>
        <p:nvSpPr>
          <p:cNvPr id="195" name="Isosceles Triangle 194">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0"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832"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304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9187"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Shape 198">
            <a:extLst>
              <a:ext uri="{FF2B5EF4-FFF2-40B4-BE49-F238E27FC236}">
                <a16:creationId xmlns:a16="http://schemas.microsoft.com/office/drawing/2014/main" id="{77C2D141-F73C-4BF3-B3DF-D3BA74B8B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7826" y="1350438"/>
            <a:ext cx="4160520" cy="4157124"/>
          </a:xfrm>
          <a:custGeom>
            <a:avLst/>
            <a:gdLst>
              <a:gd name="connsiteX0" fmla="*/ 2080261 w 4160520"/>
              <a:gd name="connsiteY0" fmla="*/ 0 h 4157124"/>
              <a:gd name="connsiteX1" fmla="*/ 4160520 w 4160520"/>
              <a:gd name="connsiteY1" fmla="*/ 2078563 h 4157124"/>
              <a:gd name="connsiteX2" fmla="*/ 2080261 w 4160520"/>
              <a:gd name="connsiteY2" fmla="*/ 4157124 h 4157124"/>
              <a:gd name="connsiteX3" fmla="*/ 0 w 4160520"/>
              <a:gd name="connsiteY3" fmla="*/ 2078563 h 4157124"/>
            </a:gdLst>
            <a:ahLst/>
            <a:cxnLst>
              <a:cxn ang="0">
                <a:pos x="connsiteX0" y="connsiteY0"/>
              </a:cxn>
              <a:cxn ang="0">
                <a:pos x="connsiteX1" y="connsiteY1"/>
              </a:cxn>
              <a:cxn ang="0">
                <a:pos x="connsiteX2" y="connsiteY2"/>
              </a:cxn>
              <a:cxn ang="0">
                <a:pos x="connsiteX3" y="connsiteY3"/>
              </a:cxn>
            </a:cxnLst>
            <a:rect l="l" t="t" r="r" b="b"/>
            <a:pathLst>
              <a:path w="4160520" h="4157124">
                <a:moveTo>
                  <a:pt x="2080261" y="0"/>
                </a:moveTo>
                <a:lnTo>
                  <a:pt x="4160520" y="2078563"/>
                </a:lnTo>
                <a:lnTo>
                  <a:pt x="2080261" y="4157124"/>
                </a:lnTo>
                <a:lnTo>
                  <a:pt x="0" y="207856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0" name="Freeform: Shape 199">
            <a:extLst>
              <a:ext uri="{FF2B5EF4-FFF2-40B4-BE49-F238E27FC236}">
                <a16:creationId xmlns:a16="http://schemas.microsoft.com/office/drawing/2014/main" id="{DB456AC5-2DFE-4E00-B0CE-30AAA2A3D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7566" y="1"/>
            <a:ext cx="3997403"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معهد ميثاق للتدريب (@4mithaq) | Twitter">
            <a:extLst>
              <a:ext uri="{FF2B5EF4-FFF2-40B4-BE49-F238E27FC236}">
                <a16:creationId xmlns:a16="http://schemas.microsoft.com/office/drawing/2014/main" id="{2A884B0E-7FD2-43F6-B1B9-F29B17C33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6866" y="481797"/>
            <a:ext cx="1667086" cy="1667086"/>
          </a:xfrm>
          <a:prstGeom prst="rect">
            <a:avLst/>
          </a:prstGeom>
          <a:noFill/>
          <a:extLst>
            <a:ext uri="{909E8E84-426E-40DD-AFC4-6F175D3DCCD1}">
              <a14:hiddenFill xmlns:a14="http://schemas.microsoft.com/office/drawing/2010/main">
                <a:solidFill>
                  <a:srgbClr val="FFFFFF"/>
                </a:solidFill>
              </a14:hiddenFill>
            </a:ext>
          </a:extLst>
        </p:spPr>
      </p:pic>
      <p:sp>
        <p:nvSpPr>
          <p:cNvPr id="201" name="Isosceles Triangle 200">
            <a:extLst>
              <a:ext uri="{FF2B5EF4-FFF2-40B4-BE49-F238E27FC236}">
                <a16:creationId xmlns:a16="http://schemas.microsoft.com/office/drawing/2014/main" id="{D3EB41F8-8868-4FC3-8553-94FEE5A8B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972" y="6102888"/>
            <a:ext cx="1510228" cy="75511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Shape 201">
            <a:extLst>
              <a:ext uri="{FF2B5EF4-FFF2-40B4-BE49-F238E27FC236}">
                <a16:creationId xmlns:a16="http://schemas.microsoft.com/office/drawing/2014/main" id="{39671820-9967-4806-B0A7-4944C2A4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47566" y="3562194"/>
            <a:ext cx="3997403"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الرئيسية | معهد ميثاق للتدريب">
            <a:extLst>
              <a:ext uri="{FF2B5EF4-FFF2-40B4-BE49-F238E27FC236}">
                <a16:creationId xmlns:a16="http://schemas.microsoft.com/office/drawing/2014/main" id="{00871B4B-3AC5-484E-BFE2-6BC4317193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01521" y="2726560"/>
            <a:ext cx="1604517" cy="1411345"/>
          </a:xfrm>
          <a:prstGeom prst="rect">
            <a:avLst/>
          </a:prstGeom>
          <a:noFill/>
          <a:extLst>
            <a:ext uri="{909E8E84-426E-40DD-AFC4-6F175D3DCCD1}">
              <a14:hiddenFill xmlns:a14="http://schemas.microsoft.com/office/drawing/2010/main">
                <a:solidFill>
                  <a:srgbClr val="FFFFFF"/>
                </a:solidFill>
              </a14:hiddenFill>
            </a:ext>
          </a:extLst>
        </p:spPr>
      </p:pic>
      <p:pic>
        <p:nvPicPr>
          <p:cNvPr id="13" name="صورة 12">
            <a:extLst>
              <a:ext uri="{FF2B5EF4-FFF2-40B4-BE49-F238E27FC236}">
                <a16:creationId xmlns:a16="http://schemas.microsoft.com/office/drawing/2014/main" id="{7BD9D664-660D-4E4E-B5C8-6D01499B4405}"/>
              </a:ext>
            </a:extLst>
          </p:cNvPr>
          <p:cNvPicPr>
            <a:picLocks noChangeAspect="1"/>
          </p:cNvPicPr>
          <p:nvPr/>
        </p:nvPicPr>
        <p:blipFill rotWithShape="1">
          <a:blip r:embed="rId5">
            <a:extLst>
              <a:ext uri="{28A0092B-C50C-407E-A947-70E740481C1C}">
                <a14:useLocalDpi xmlns:a14="http://schemas.microsoft.com/office/drawing/2010/main" val="0"/>
              </a:ext>
            </a:extLst>
          </a:blip>
          <a:srcRect r="1161" b="-2"/>
          <a:stretch/>
        </p:blipFill>
        <p:spPr>
          <a:xfrm>
            <a:off x="6636560" y="4740295"/>
            <a:ext cx="1647698" cy="1667086"/>
          </a:xfrm>
          <a:prstGeom prst="rect">
            <a:avLst/>
          </a:prstGeom>
        </p:spPr>
      </p:pic>
      <p:sp>
        <p:nvSpPr>
          <p:cNvPr id="31" name="مربع نص 30">
            <a:extLst>
              <a:ext uri="{FF2B5EF4-FFF2-40B4-BE49-F238E27FC236}">
                <a16:creationId xmlns:a16="http://schemas.microsoft.com/office/drawing/2014/main" id="{83578684-CC48-45F9-B0CE-3522D16A3E8A}"/>
              </a:ext>
            </a:extLst>
          </p:cNvPr>
          <p:cNvSpPr txBox="1"/>
          <p:nvPr/>
        </p:nvSpPr>
        <p:spPr>
          <a:xfrm>
            <a:off x="109970" y="6175646"/>
            <a:ext cx="6094268" cy="1000274"/>
          </a:xfrm>
          <a:prstGeom prst="rect">
            <a:avLst/>
          </a:prstGeom>
          <a:noFill/>
        </p:spPr>
        <p:txBody>
          <a:bodyPr wrap="square">
            <a:spAutoFit/>
          </a:bodyPr>
          <a:lstStyle/>
          <a:p>
            <a:pPr>
              <a:spcAft>
                <a:spcPts val="600"/>
              </a:spcAft>
            </a:pPr>
            <a:r>
              <a:rPr lang="ar-SA" dirty="0">
                <a:solidFill>
                  <a:schemeClr val="accent1"/>
                </a:solidFill>
                <a:hlinkClick r:id="rId6">
                  <a:extLst>
                    <a:ext uri="{A12FA001-AC4F-418D-AE19-62706E023703}">
                      <ahyp:hlinkClr xmlns:ahyp="http://schemas.microsoft.com/office/drawing/2018/hyperlinkcolor" val="tx"/>
                    </a:ext>
                  </a:extLst>
                </a:hlinkClick>
              </a:rPr>
              <a:t>https://docs.google.com/forms/d/e/1FAIpQLSdnnzlpSz52IHNtx2nt5039LvLnfBknfLtXtVLuzrimqaVAlg/viewform?usp=sf_link</a:t>
            </a:r>
            <a:endParaRPr lang="en-US" dirty="0">
              <a:solidFill>
                <a:schemeClr val="accent1"/>
              </a:solidFill>
            </a:endParaRPr>
          </a:p>
          <a:p>
            <a:pPr>
              <a:spcAft>
                <a:spcPts val="600"/>
              </a:spcAft>
            </a:pPr>
            <a:endParaRPr lang="ar-SA" dirty="0">
              <a:solidFill>
                <a:schemeClr val="accent1"/>
              </a:solidFill>
            </a:endParaRPr>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5EFD620D-57A6-4D22-88F2-B492DF5B6722}"/>
              </a:ext>
            </a:extLst>
          </p:cNvPr>
          <p:cNvPicPr>
            <a:picLocks noChangeAspect="1"/>
          </p:cNvPicPr>
          <p:nvPr/>
        </p:nvPicPr>
        <p:blipFill>
          <a:blip r:embed="rId3"/>
          <a:stretch>
            <a:fillRect/>
          </a:stretch>
        </p:blipFill>
        <p:spPr>
          <a:xfrm>
            <a:off x="643467" y="1057149"/>
            <a:ext cx="10905067" cy="474370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813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5D7A9CA2-19DE-4E71-923C-88F68FB81328}"/>
              </a:ext>
            </a:extLst>
          </p:cNvPr>
          <p:cNvSpPr>
            <a:spLocks noGrp="1"/>
          </p:cNvSpPr>
          <p:nvPr>
            <p:ph type="title"/>
          </p:nvPr>
        </p:nvSpPr>
        <p:spPr>
          <a:xfrm>
            <a:off x="7239014" y="525982"/>
            <a:ext cx="4282983" cy="1200361"/>
          </a:xfrm>
        </p:spPr>
        <p:txBody>
          <a:bodyPr anchor="b">
            <a:normAutofit/>
          </a:bodyPr>
          <a:lstStyle/>
          <a:p>
            <a:r>
              <a:rPr lang="en-US" sz="3600" kern="1200">
                <a:latin typeface="+mj-lt"/>
                <a:ea typeface="+mj-ea"/>
                <a:cs typeface="+mj-cs"/>
              </a:rPr>
              <a:t>Everyday Tips</a:t>
            </a:r>
            <a:br>
              <a:rPr lang="en-US" sz="3600" kern="1200">
                <a:latin typeface="+mj-lt"/>
                <a:ea typeface="+mj-ea"/>
                <a:cs typeface="+mj-cs"/>
              </a:rPr>
            </a:br>
            <a:endParaRPr lang="ar-SA" sz="3600"/>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6">
            <a:extLst>
              <a:ext uri="{FF2B5EF4-FFF2-40B4-BE49-F238E27FC236}">
                <a16:creationId xmlns:a16="http://schemas.microsoft.com/office/drawing/2014/main" id="{9E5A066D-4FF6-4F7D-A6F3-AE3374250A1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182" y="650494"/>
            <a:ext cx="5324142" cy="5324142"/>
          </a:xfrm>
          <a:prstGeom prst="rect">
            <a:avLst/>
          </a:prstGeom>
        </p:spPr>
      </p:pic>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صر نائب للمحتوى 2">
            <a:extLst>
              <a:ext uri="{FF2B5EF4-FFF2-40B4-BE49-F238E27FC236}">
                <a16:creationId xmlns:a16="http://schemas.microsoft.com/office/drawing/2014/main" id="{7EDDC1B4-509E-41E7-986E-B180FF51C0F5}"/>
              </a:ext>
            </a:extLst>
          </p:cNvPr>
          <p:cNvSpPr>
            <a:spLocks noGrp="1"/>
          </p:cNvSpPr>
          <p:nvPr>
            <p:ph idx="1"/>
          </p:nvPr>
        </p:nvSpPr>
        <p:spPr>
          <a:xfrm>
            <a:off x="7239012" y="2031101"/>
            <a:ext cx="4282984" cy="3511943"/>
          </a:xfrm>
        </p:spPr>
        <p:txBody>
          <a:bodyPr anchor="ctr">
            <a:normAutofit/>
          </a:bodyPr>
          <a:lstStyle/>
          <a:p>
            <a:pPr rtl="1" fontAlgn="ctr"/>
            <a:r>
              <a:rPr lang="ar-SA" sz="1800" dirty="0"/>
              <a:t>احذر من المرفقات بالإيميل والروابط والمكالمات الصوتية من الاشخاص الغرباء</a:t>
            </a:r>
          </a:p>
          <a:p>
            <a:pPr rtl="1" fontAlgn="ctr"/>
            <a:r>
              <a:rPr lang="ar-SA" sz="1800" dirty="0"/>
              <a:t>لا تضغط على أي رابط ولا تفتح أي مرفقات لا تخصك</a:t>
            </a:r>
          </a:p>
          <a:p>
            <a:pPr rtl="1" fontAlgn="ctr"/>
            <a:r>
              <a:rPr lang="ar-SA" sz="1800" dirty="0"/>
              <a:t>استخدم [لابتوب , جوال , حسابات ] منفصله للاستخدام الشخصي واخر للعمل </a:t>
            </a:r>
          </a:p>
          <a:p>
            <a:pPr rtl="1" fontAlgn="ctr"/>
            <a:r>
              <a:rPr lang="ar-SA" sz="1800" dirty="0"/>
              <a:t>فعل التحقق الثنائي لكل شيء</a:t>
            </a:r>
          </a:p>
          <a:p>
            <a:pPr rtl="1" fontAlgn="ctr"/>
            <a:r>
              <a:rPr lang="ar-SA" sz="1800" dirty="0"/>
              <a:t>لا تحمل برنامج من موقع غير موثوق او لا تعرفة</a:t>
            </a:r>
          </a:p>
          <a:p>
            <a:pPr rtl="1" fontAlgn="ctr"/>
            <a:r>
              <a:rPr lang="ar-SA" sz="1800" dirty="0"/>
              <a:t>استخدم تطبيقات ادارة كلمات المرور لتخزين الباسورد </a:t>
            </a:r>
          </a:p>
          <a:p>
            <a:endParaRPr lang="ar-SA" sz="1800" dirty="0"/>
          </a:p>
        </p:txBody>
      </p:sp>
      <p:sp>
        <p:nvSpPr>
          <p:cNvPr id="23" name="Rectangle 2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3D6ECFDA-3E57-474A-849E-167C561BD85E}"/>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kern="1200" dirty="0">
              <a:solidFill>
                <a:srgbClr val="000000"/>
              </a:solidFill>
              <a:latin typeface="+mj-lt"/>
              <a:ea typeface="+mj-ea"/>
              <a:cs typeface="+mj-cs"/>
            </a:endParaRPr>
          </a:p>
        </p:txBody>
      </p:sp>
      <p:sp>
        <p:nvSpPr>
          <p:cNvPr id="9" name="Content Placeholder 2">
            <a:extLst>
              <a:ext uri="{FF2B5EF4-FFF2-40B4-BE49-F238E27FC236}">
                <a16:creationId xmlns:a16="http://schemas.microsoft.com/office/drawing/2014/main" id="{3128395E-491D-4582-88C7-456F9B68EF13}"/>
              </a:ext>
            </a:extLst>
          </p:cNvPr>
          <p:cNvSpPr txBox="1">
            <a:spLocks/>
          </p:cNvSpPr>
          <p:nvPr/>
        </p:nvSpPr>
        <p:spPr>
          <a:xfrm>
            <a:off x="3813465" y="2421682"/>
            <a:ext cx="7793180" cy="36200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fontAlgn="ctr"/>
            <a:endParaRPr lang="ar-SA" dirty="0">
              <a:solidFill>
                <a:srgbClr val="000000"/>
              </a:solidFill>
            </a:endParaRPr>
          </a:p>
        </p:txBody>
      </p:sp>
    </p:spTree>
    <p:extLst>
      <p:ext uri="{BB962C8B-B14F-4D97-AF65-F5344CB8AC3E}">
        <p14:creationId xmlns:p14="http://schemas.microsoft.com/office/powerpoint/2010/main" val="3464321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 y="4879961"/>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51" y="5819291"/>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Any questions </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7BFE4C8-0B5C-486B-AA92-C1D74B807281}"/>
              </a:ext>
            </a:extLst>
          </p:cNvPr>
          <p:cNvSpPr>
            <a:spLocks noGrp="1"/>
          </p:cNvSpPr>
          <p:nvPr>
            <p:ph type="title"/>
          </p:nvPr>
        </p:nvSpPr>
        <p:spPr/>
        <p:txBody>
          <a:bodyPr/>
          <a:lstStyle/>
          <a:p>
            <a:pPr algn="ctr"/>
            <a:r>
              <a:rPr lang="ar-SA" dirty="0"/>
              <a:t>ماذا نعني بالأمن السيبراني ؟</a:t>
            </a:r>
            <a:br>
              <a:rPr lang="ar-SA" dirty="0"/>
            </a:br>
            <a:endParaRPr lang="ar-SA" dirty="0"/>
          </a:p>
        </p:txBody>
      </p:sp>
      <p:grpSp>
        <p:nvGrpSpPr>
          <p:cNvPr id="16" name="Graphic 21">
            <a:extLst>
              <a:ext uri="{FF2B5EF4-FFF2-40B4-BE49-F238E27FC236}">
                <a16:creationId xmlns:a16="http://schemas.microsoft.com/office/drawing/2014/main" id="{9A10DE9F-C0F3-429E-A209-EDCD01722628}"/>
              </a:ext>
            </a:extLst>
          </p:cNvPr>
          <p:cNvGrpSpPr/>
          <p:nvPr/>
        </p:nvGrpSpPr>
        <p:grpSpPr>
          <a:xfrm>
            <a:off x="4785826" y="1985208"/>
            <a:ext cx="3977282" cy="4032172"/>
            <a:chOff x="3425127" y="0"/>
            <a:chExt cx="5341746" cy="6858000"/>
          </a:xfrm>
        </p:grpSpPr>
        <p:sp>
          <p:nvSpPr>
            <p:cNvPr id="17" name="Freeform: Shape 66">
              <a:extLst>
                <a:ext uri="{FF2B5EF4-FFF2-40B4-BE49-F238E27FC236}">
                  <a16:creationId xmlns:a16="http://schemas.microsoft.com/office/drawing/2014/main" id="{9367BACF-692C-45AD-9303-4AEE0F84228B}"/>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18" name="Freeform: Shape 67">
              <a:extLst>
                <a:ext uri="{FF2B5EF4-FFF2-40B4-BE49-F238E27FC236}">
                  <a16:creationId xmlns:a16="http://schemas.microsoft.com/office/drawing/2014/main" id="{34E900D2-01D9-4EB9-B5A1-0A622E77647E}"/>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19" name="Freeform: Shape 68">
              <a:extLst>
                <a:ext uri="{FF2B5EF4-FFF2-40B4-BE49-F238E27FC236}">
                  <a16:creationId xmlns:a16="http://schemas.microsoft.com/office/drawing/2014/main" id="{05B086F2-D181-4927-8C77-27B26D3B163A}"/>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20" name="Freeform: Shape 69">
              <a:extLst>
                <a:ext uri="{FF2B5EF4-FFF2-40B4-BE49-F238E27FC236}">
                  <a16:creationId xmlns:a16="http://schemas.microsoft.com/office/drawing/2014/main" id="{70860118-C79F-4B21-A5CB-F49F31B2F69A}"/>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21" name="Freeform: Shape 70">
              <a:extLst>
                <a:ext uri="{FF2B5EF4-FFF2-40B4-BE49-F238E27FC236}">
                  <a16:creationId xmlns:a16="http://schemas.microsoft.com/office/drawing/2014/main" id="{5E1FCA62-CB66-41C7-9EC7-D3892FB4DC2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936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A3B2BED-AB47-4259-ACAB-270D0B768F7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2029529" y="643467"/>
            <a:ext cx="813294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073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عنوان 3">
            <a:extLst>
              <a:ext uri="{FF2B5EF4-FFF2-40B4-BE49-F238E27FC236}">
                <a16:creationId xmlns:a16="http://schemas.microsoft.com/office/drawing/2014/main" id="{CEBDD9D5-B111-4D00-BCBD-1B5025868006}"/>
              </a:ext>
            </a:extLst>
          </p:cNvPr>
          <p:cNvSpPr>
            <a:spLocks noGrp="1"/>
          </p:cNvSpPr>
          <p:nvPr>
            <p:ph type="title"/>
          </p:nvPr>
        </p:nvSpPr>
        <p:spPr/>
        <p:txBody>
          <a:bodyPr/>
          <a:lstStyle/>
          <a:p>
            <a:r>
              <a:rPr lang="ar-SA"/>
              <a:t>ما الفرق بين امن المعلومات والامن السيبراني ؟</a:t>
            </a:r>
            <a:br>
              <a:rPr lang="ar-SA"/>
            </a:br>
            <a:endParaRPr lang="ar-SA" dirty="0"/>
          </a:p>
        </p:txBody>
      </p:sp>
      <p:pic>
        <p:nvPicPr>
          <p:cNvPr id="3" name="Picture 2">
            <a:extLst>
              <a:ext uri="{FF2B5EF4-FFF2-40B4-BE49-F238E27FC236}">
                <a16:creationId xmlns:a16="http://schemas.microsoft.com/office/drawing/2014/main" id="{9B38EC7F-3B32-4007-826D-DACEE9DF53D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7491" y="1477735"/>
            <a:ext cx="3861480" cy="469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041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17FF8AB8-8F81-4FC7-BAA8-B26F6D99AC58}"/>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rtl="0"/>
            <a:r>
              <a:rPr lang="en-US" sz="3200" kern="1200">
                <a:solidFill>
                  <a:srgbClr val="FFFFFF"/>
                </a:solidFill>
                <a:latin typeface="+mj-lt"/>
                <a:ea typeface="+mj-ea"/>
                <a:cs typeface="+mj-cs"/>
              </a:rPr>
              <a:t>الفرق بين الامن السيبراني و امن المعلومات </a:t>
            </a:r>
          </a:p>
        </p:txBody>
      </p:sp>
      <p:pic>
        <p:nvPicPr>
          <p:cNvPr id="1026" name="Picture 2">
            <a:extLst>
              <a:ext uri="{FF2B5EF4-FFF2-40B4-BE49-F238E27FC236}">
                <a16:creationId xmlns:a16="http://schemas.microsoft.com/office/drawing/2014/main" id="{2E36850E-1E86-4AD6-BABD-1C6B2EBCFB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7933" y="1509944"/>
            <a:ext cx="7347537" cy="383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86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C54B9C14-75EF-4533-BC15-63D96C6A82C2}"/>
              </a:ext>
            </a:extLst>
          </p:cNvPr>
          <p:cNvSpPr>
            <a:spLocks noGrp="1"/>
          </p:cNvSpPr>
          <p:nvPr>
            <p:ph type="body" sz="quarter" idx="10"/>
          </p:nvPr>
        </p:nvSpPr>
        <p:spPr/>
        <p:txBody>
          <a:bodyPr>
            <a:normAutofit fontScale="92500" lnSpcReduction="10000"/>
          </a:bodyPr>
          <a:lstStyle/>
          <a:p>
            <a:r>
              <a:rPr lang="ar-SA" dirty="0"/>
              <a:t>اهمية الامن السيبراني</a:t>
            </a:r>
          </a:p>
        </p:txBody>
      </p:sp>
      <p:graphicFrame>
        <p:nvGraphicFramePr>
          <p:cNvPr id="3" name="رسم تخطيطي 2">
            <a:extLst>
              <a:ext uri="{FF2B5EF4-FFF2-40B4-BE49-F238E27FC236}">
                <a16:creationId xmlns:a16="http://schemas.microsoft.com/office/drawing/2014/main" id="{AE41AD82-0228-4256-A1B0-4E2F833A5013}"/>
              </a:ext>
            </a:extLst>
          </p:cNvPr>
          <p:cNvGraphicFramePr/>
          <p:nvPr>
            <p:extLst>
              <p:ext uri="{D42A27DB-BD31-4B8C-83A1-F6EECF244321}">
                <p14:modId xmlns:p14="http://schemas.microsoft.com/office/powerpoint/2010/main" val="8766621"/>
              </p:ext>
            </p:extLst>
          </p:nvPr>
        </p:nvGraphicFramePr>
        <p:xfrm>
          <a:off x="980318" y="1226127"/>
          <a:ext cx="10626328" cy="552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337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E2F89C77-C3E7-4637-8620-4B2C863D2E97}"/>
              </a:ext>
            </a:extLst>
          </p:cNvPr>
          <p:cNvSpPr>
            <a:spLocks noGrp="1"/>
          </p:cNvSpPr>
          <p:nvPr>
            <p:ph type="body" sz="quarter" idx="10"/>
          </p:nvPr>
        </p:nvSpPr>
        <p:spPr/>
        <p:txBody>
          <a:bodyPr>
            <a:normAutofit fontScale="92500" lnSpcReduction="10000"/>
          </a:bodyPr>
          <a:lstStyle/>
          <a:p>
            <a:r>
              <a:rPr lang="ar-SA" dirty="0"/>
              <a:t>الغرض من الامن السيبراني</a:t>
            </a:r>
          </a:p>
        </p:txBody>
      </p:sp>
      <p:graphicFrame>
        <p:nvGraphicFramePr>
          <p:cNvPr id="3" name="رسم تخطيطي 2">
            <a:extLst>
              <a:ext uri="{FF2B5EF4-FFF2-40B4-BE49-F238E27FC236}">
                <a16:creationId xmlns:a16="http://schemas.microsoft.com/office/drawing/2014/main" id="{2814FD9E-7331-4963-942B-F627BFC798FF}"/>
              </a:ext>
            </a:extLst>
          </p:cNvPr>
          <p:cNvGraphicFramePr/>
          <p:nvPr>
            <p:extLst>
              <p:ext uri="{D42A27DB-BD31-4B8C-83A1-F6EECF244321}">
                <p14:modId xmlns:p14="http://schemas.microsoft.com/office/powerpoint/2010/main" val="2980887597"/>
              </p:ext>
            </p:extLst>
          </p:nvPr>
        </p:nvGraphicFramePr>
        <p:xfrm>
          <a:off x="373405" y="2200275"/>
          <a:ext cx="11523322" cy="3700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616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 Take a break - Microsoft Store">
            <a:extLst>
              <a:ext uri="{FF2B5EF4-FFF2-40B4-BE49-F238E27FC236}">
                <a16:creationId xmlns:a16="http://schemas.microsoft.com/office/drawing/2014/main" id="{094EA4F6-DCB7-4ADC-BC7D-69B9A5C8F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680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8B0E535-35F1-4A94-937E-FE02E2C95305}"/>
              </a:ext>
            </a:extLst>
          </p:cNvPr>
          <p:cNvSpPr>
            <a:spLocks noGrp="1"/>
          </p:cNvSpPr>
          <p:nvPr>
            <p:ph type="title"/>
          </p:nvPr>
        </p:nvSpPr>
        <p:spPr/>
        <p:txBody>
          <a:bodyPr/>
          <a:lstStyle/>
          <a:p>
            <a:pPr algn="ctr"/>
            <a:r>
              <a:rPr lang="ar-SA" dirty="0"/>
              <a:t>مصطلحات مهمة </a:t>
            </a:r>
            <a:r>
              <a:rPr lang="en-US" dirty="0"/>
              <a:t>terminology</a:t>
            </a:r>
            <a:endParaRPr lang="ar-SA" dirty="0"/>
          </a:p>
        </p:txBody>
      </p:sp>
      <p:sp>
        <p:nvSpPr>
          <p:cNvPr id="21" name="مربع نص 20">
            <a:extLst>
              <a:ext uri="{FF2B5EF4-FFF2-40B4-BE49-F238E27FC236}">
                <a16:creationId xmlns:a16="http://schemas.microsoft.com/office/drawing/2014/main" id="{5E00F44C-A725-4E4D-BC3D-65EC32D5BF4B}"/>
              </a:ext>
            </a:extLst>
          </p:cNvPr>
          <p:cNvSpPr txBox="1"/>
          <p:nvPr/>
        </p:nvSpPr>
        <p:spPr>
          <a:xfrm>
            <a:off x="7112889" y="2067024"/>
            <a:ext cx="6093618" cy="3046988"/>
          </a:xfrm>
          <a:prstGeom prst="rect">
            <a:avLst/>
          </a:prstGeom>
          <a:noFill/>
        </p:spPr>
        <p:txBody>
          <a:bodyPr wrap="square">
            <a:spAutoFit/>
          </a:bodyPr>
          <a:lstStyle/>
          <a:p>
            <a:pPr>
              <a:buFont typeface="Wingdings" panose="05000000000000000000" pitchFamily="2" charset="2"/>
              <a:buChar char="v"/>
            </a:pPr>
            <a:r>
              <a:rPr lang="en-US" sz="3200" dirty="0"/>
              <a:t>DHCP</a:t>
            </a:r>
          </a:p>
          <a:p>
            <a:pPr algn="l" rtl="0">
              <a:buFont typeface="Wingdings" panose="05000000000000000000" pitchFamily="2" charset="2"/>
              <a:buChar char="v"/>
            </a:pPr>
            <a:r>
              <a:rPr lang="en-US" sz="3200" dirty="0"/>
              <a:t>Router</a:t>
            </a:r>
          </a:p>
          <a:p>
            <a:pPr algn="l" rtl="0">
              <a:buFont typeface="Wingdings" panose="05000000000000000000" pitchFamily="2" charset="2"/>
              <a:buChar char="v"/>
            </a:pPr>
            <a:r>
              <a:rPr lang="en-US" sz="3200" dirty="0"/>
              <a:t>Malware</a:t>
            </a:r>
          </a:p>
          <a:p>
            <a:pPr algn="l" rtl="0">
              <a:buFont typeface="Wingdings" panose="05000000000000000000" pitchFamily="2" charset="2"/>
              <a:buChar char="v"/>
            </a:pPr>
            <a:r>
              <a:rPr lang="en-US" sz="3200" dirty="0"/>
              <a:t>Virus</a:t>
            </a:r>
          </a:p>
          <a:p>
            <a:pPr algn="l" rtl="0">
              <a:buFont typeface="Wingdings" panose="05000000000000000000" pitchFamily="2" charset="2"/>
              <a:buChar char="v"/>
            </a:pPr>
            <a:r>
              <a:rPr lang="en-US" sz="3200" dirty="0"/>
              <a:t>Worm </a:t>
            </a:r>
          </a:p>
          <a:p>
            <a:pPr algn="l" rtl="0">
              <a:buFont typeface="Wingdings" panose="05000000000000000000" pitchFamily="2" charset="2"/>
              <a:buChar char="v"/>
            </a:pPr>
            <a:r>
              <a:rPr lang="en-US" sz="3200" dirty="0"/>
              <a:t>Bots</a:t>
            </a:r>
          </a:p>
        </p:txBody>
      </p:sp>
      <p:sp>
        <p:nvSpPr>
          <p:cNvPr id="23" name="مربع نص 22">
            <a:extLst>
              <a:ext uri="{FF2B5EF4-FFF2-40B4-BE49-F238E27FC236}">
                <a16:creationId xmlns:a16="http://schemas.microsoft.com/office/drawing/2014/main" id="{1DC315BD-DD4B-42FC-8CD8-C6F66923576F}"/>
              </a:ext>
            </a:extLst>
          </p:cNvPr>
          <p:cNvSpPr txBox="1"/>
          <p:nvPr/>
        </p:nvSpPr>
        <p:spPr>
          <a:xfrm>
            <a:off x="575072" y="2461879"/>
            <a:ext cx="10169128" cy="3416320"/>
          </a:xfrm>
          <a:prstGeom prst="rect">
            <a:avLst/>
          </a:prstGeom>
          <a:noFill/>
        </p:spPr>
        <p:txBody>
          <a:bodyPr wrap="square">
            <a:spAutoFit/>
          </a:bodyPr>
          <a:lstStyle/>
          <a:p>
            <a:pPr algn="l" rtl="0">
              <a:buFont typeface="Wingdings" panose="05000000000000000000" pitchFamily="2" charset="2"/>
              <a:buChar char="v"/>
            </a:pPr>
            <a:r>
              <a:rPr lang="en-US" sz="3600" dirty="0"/>
              <a:t>Network </a:t>
            </a:r>
          </a:p>
          <a:p>
            <a:pPr algn="l" rtl="0">
              <a:buFont typeface="Wingdings" panose="05000000000000000000" pitchFamily="2" charset="2"/>
              <a:buChar char="v"/>
            </a:pPr>
            <a:r>
              <a:rPr lang="en-US" sz="3600" dirty="0"/>
              <a:t>Internet</a:t>
            </a:r>
          </a:p>
          <a:p>
            <a:pPr algn="l" rtl="0">
              <a:buFont typeface="Wingdings" panose="05000000000000000000" pitchFamily="2" charset="2"/>
              <a:buChar char="v"/>
            </a:pPr>
            <a:r>
              <a:rPr lang="en-US" sz="3600" dirty="0"/>
              <a:t>Internet protocols </a:t>
            </a:r>
          </a:p>
          <a:p>
            <a:pPr algn="l" rtl="0">
              <a:buFont typeface="Wingdings" panose="05000000000000000000" pitchFamily="2" charset="2"/>
              <a:buChar char="v"/>
            </a:pPr>
            <a:r>
              <a:rPr lang="en-US" sz="3600" dirty="0"/>
              <a:t>Ip address </a:t>
            </a:r>
          </a:p>
          <a:p>
            <a:pPr algn="l" rtl="0">
              <a:buFont typeface="Wingdings" panose="05000000000000000000" pitchFamily="2" charset="2"/>
              <a:buChar char="v"/>
            </a:pPr>
            <a:r>
              <a:rPr lang="en-US" sz="3600" dirty="0"/>
              <a:t>MAC address </a:t>
            </a:r>
          </a:p>
          <a:p>
            <a:pPr algn="l" rtl="0">
              <a:buFont typeface="Wingdings" panose="05000000000000000000" pitchFamily="2" charset="2"/>
              <a:buChar char="v"/>
            </a:pPr>
            <a:r>
              <a:rPr lang="en-US" sz="3600" dirty="0"/>
              <a:t>DNS</a:t>
            </a:r>
          </a:p>
        </p:txBody>
      </p:sp>
      <p:grpSp>
        <p:nvGrpSpPr>
          <p:cNvPr id="5" name="Group 130">
            <a:extLst>
              <a:ext uri="{FF2B5EF4-FFF2-40B4-BE49-F238E27FC236}">
                <a16:creationId xmlns:a16="http://schemas.microsoft.com/office/drawing/2014/main" id="{230345F2-EF64-490B-AEE4-A8669A870FB5}"/>
              </a:ext>
            </a:extLst>
          </p:cNvPr>
          <p:cNvGrpSpPr/>
          <p:nvPr/>
        </p:nvGrpSpPr>
        <p:grpSpPr>
          <a:xfrm>
            <a:off x="9062781" y="3598559"/>
            <a:ext cx="2746044" cy="3575424"/>
            <a:chOff x="7350231" y="1734252"/>
            <a:chExt cx="4243993" cy="5525795"/>
          </a:xfrm>
        </p:grpSpPr>
        <p:grpSp>
          <p:nvGrpSpPr>
            <p:cNvPr id="6" name="Group 131">
              <a:extLst>
                <a:ext uri="{FF2B5EF4-FFF2-40B4-BE49-F238E27FC236}">
                  <a16:creationId xmlns:a16="http://schemas.microsoft.com/office/drawing/2014/main" id="{A1C1B179-6D57-4FF6-A257-98B1E363A359}"/>
                </a:ext>
              </a:extLst>
            </p:cNvPr>
            <p:cNvGrpSpPr/>
            <p:nvPr/>
          </p:nvGrpSpPr>
          <p:grpSpPr>
            <a:xfrm>
              <a:off x="7496004" y="1920263"/>
              <a:ext cx="3864628" cy="3896248"/>
              <a:chOff x="7496004" y="1920263"/>
              <a:chExt cx="3864628" cy="3896248"/>
            </a:xfrm>
          </p:grpSpPr>
          <p:sp>
            <p:nvSpPr>
              <p:cNvPr id="40" name="Isosceles Triangle 20">
                <a:extLst>
                  <a:ext uri="{FF2B5EF4-FFF2-40B4-BE49-F238E27FC236}">
                    <a16:creationId xmlns:a16="http://schemas.microsoft.com/office/drawing/2014/main" id="{EAC8F6C6-F743-419F-8ABE-3D5572365057}"/>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Oval 21">
                <a:extLst>
                  <a:ext uri="{FF2B5EF4-FFF2-40B4-BE49-F238E27FC236}">
                    <a16:creationId xmlns:a16="http://schemas.microsoft.com/office/drawing/2014/main" id="{E358BA0C-E9E5-436C-A9CA-B91428EDC416}"/>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Round Same Side Corner Rectangle 2">
                <a:extLst>
                  <a:ext uri="{FF2B5EF4-FFF2-40B4-BE49-F238E27FC236}">
                    <a16:creationId xmlns:a16="http://schemas.microsoft.com/office/drawing/2014/main" id="{F9D318EB-B421-47DB-BDEE-7CC6D4D0BDDF}"/>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Trapezoid 6">
                <a:extLst>
                  <a:ext uri="{FF2B5EF4-FFF2-40B4-BE49-F238E27FC236}">
                    <a16:creationId xmlns:a16="http://schemas.microsoft.com/office/drawing/2014/main" id="{7ADE1729-FA25-4532-998A-66A90DAB761F}"/>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ounded Rectangle 24">
                <a:extLst>
                  <a:ext uri="{FF2B5EF4-FFF2-40B4-BE49-F238E27FC236}">
                    <a16:creationId xmlns:a16="http://schemas.microsoft.com/office/drawing/2014/main" id="{DB714D1A-8D70-4F61-8B25-00B08FC5AD96}"/>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Isosceles Triangle 7">
                <a:extLst>
                  <a:ext uri="{FF2B5EF4-FFF2-40B4-BE49-F238E27FC236}">
                    <a16:creationId xmlns:a16="http://schemas.microsoft.com/office/drawing/2014/main" id="{F82AFA2C-C951-4352-88CB-58CDD825E3A6}"/>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Isosceles Triangle 2">
                <a:extLst>
                  <a:ext uri="{FF2B5EF4-FFF2-40B4-BE49-F238E27FC236}">
                    <a16:creationId xmlns:a16="http://schemas.microsoft.com/office/drawing/2014/main" id="{FE7C01D8-332C-4AC4-A3A7-200A6CAFDAE1}"/>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Rounded Rectangle 2">
                <a:extLst>
                  <a:ext uri="{FF2B5EF4-FFF2-40B4-BE49-F238E27FC236}">
                    <a16:creationId xmlns:a16="http://schemas.microsoft.com/office/drawing/2014/main" id="{CA1AEAC7-5BB4-49A2-81C2-311E9916D104}"/>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8" name="자유형: 도형 94">
                <a:extLst>
                  <a:ext uri="{FF2B5EF4-FFF2-40B4-BE49-F238E27FC236}">
                    <a16:creationId xmlns:a16="http://schemas.microsoft.com/office/drawing/2014/main" id="{82184D15-54AF-4101-B8ED-E4B2A617712E}"/>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49" name="Rectangle 4">
                <a:extLst>
                  <a:ext uri="{FF2B5EF4-FFF2-40B4-BE49-F238E27FC236}">
                    <a16:creationId xmlns:a16="http://schemas.microsoft.com/office/drawing/2014/main" id="{634BFDD8-CB89-4EDA-8B73-3B9D97B3203F}"/>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0" name="Isosceles Triangle 33">
                <a:extLst>
                  <a:ext uri="{FF2B5EF4-FFF2-40B4-BE49-F238E27FC236}">
                    <a16:creationId xmlns:a16="http://schemas.microsoft.com/office/drawing/2014/main" id="{9FE5D687-E4C7-4A0C-9F70-8CEFAD0027AC}"/>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Rounded Rectangle 5">
                <a:extLst>
                  <a:ext uri="{FF2B5EF4-FFF2-40B4-BE49-F238E27FC236}">
                    <a16:creationId xmlns:a16="http://schemas.microsoft.com/office/drawing/2014/main" id="{887D082D-ED61-474B-8B2D-9E74FA53D3A7}"/>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Rectangle 14">
                <a:extLst>
                  <a:ext uri="{FF2B5EF4-FFF2-40B4-BE49-F238E27FC236}">
                    <a16:creationId xmlns:a16="http://schemas.microsoft.com/office/drawing/2014/main" id="{CB7B3D27-BA01-4DEB-9409-DCEF98E7D990}"/>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Rounded Rectangle 4">
                <a:extLst>
                  <a:ext uri="{FF2B5EF4-FFF2-40B4-BE49-F238E27FC236}">
                    <a16:creationId xmlns:a16="http://schemas.microsoft.com/office/drawing/2014/main" id="{E07F6CFD-5091-495F-92DA-0F1083548A21}"/>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4" name="Rectangle 5">
                <a:extLst>
                  <a:ext uri="{FF2B5EF4-FFF2-40B4-BE49-F238E27FC236}">
                    <a16:creationId xmlns:a16="http://schemas.microsoft.com/office/drawing/2014/main" id="{9E338EF1-F527-4120-A5BF-5CF50F33E186}"/>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Rounded Rectangle 16">
                <a:extLst>
                  <a:ext uri="{FF2B5EF4-FFF2-40B4-BE49-F238E27FC236}">
                    <a16:creationId xmlns:a16="http://schemas.microsoft.com/office/drawing/2014/main" id="{BD008331-330D-439E-B221-4FC806A467BA}"/>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Freeform 25">
                <a:extLst>
                  <a:ext uri="{FF2B5EF4-FFF2-40B4-BE49-F238E27FC236}">
                    <a16:creationId xmlns:a16="http://schemas.microsoft.com/office/drawing/2014/main" id="{0A020214-B44C-41A9-99EB-CDE85B5D982F}"/>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7" name="Rounded Rectangle 8">
                <a:extLst>
                  <a:ext uri="{FF2B5EF4-FFF2-40B4-BE49-F238E27FC236}">
                    <a16:creationId xmlns:a16="http://schemas.microsoft.com/office/drawing/2014/main" id="{57BD9630-0418-41E1-90BD-558BD3308B6D}"/>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8" name="Oval 10">
                <a:extLst>
                  <a:ext uri="{FF2B5EF4-FFF2-40B4-BE49-F238E27FC236}">
                    <a16:creationId xmlns:a16="http://schemas.microsoft.com/office/drawing/2014/main" id="{6DE16ABB-9620-44ED-902C-DC9CF0BE04F1}"/>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Freeform 23">
                <a:extLst>
                  <a:ext uri="{FF2B5EF4-FFF2-40B4-BE49-F238E27FC236}">
                    <a16:creationId xmlns:a16="http://schemas.microsoft.com/office/drawing/2014/main" id="{CC9DF5D2-02C0-4FCA-929E-A1238A922A88}"/>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0" name="Rectangle 6">
                <a:extLst>
                  <a:ext uri="{FF2B5EF4-FFF2-40B4-BE49-F238E27FC236}">
                    <a16:creationId xmlns:a16="http://schemas.microsoft.com/office/drawing/2014/main" id="{89D24419-1AD8-4D35-B9FA-61BDB8484782}"/>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자유형: 도형 16">
                <a:extLst>
                  <a:ext uri="{FF2B5EF4-FFF2-40B4-BE49-F238E27FC236}">
                    <a16:creationId xmlns:a16="http://schemas.microsoft.com/office/drawing/2014/main" id="{28C9E7E1-4FEF-4555-9AE4-85C0E8AC9284}"/>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ounded Rectangle 1">
                <a:extLst>
                  <a:ext uri="{FF2B5EF4-FFF2-40B4-BE49-F238E27FC236}">
                    <a16:creationId xmlns:a16="http://schemas.microsoft.com/office/drawing/2014/main" id="{53394C31-EB0D-43F1-952D-BC7E1A3CCC23}"/>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3" name="Oval 2">
                <a:extLst>
                  <a:ext uri="{FF2B5EF4-FFF2-40B4-BE49-F238E27FC236}">
                    <a16:creationId xmlns:a16="http://schemas.microsoft.com/office/drawing/2014/main" id="{0EBC6337-2D21-481C-B165-DAAEB14DCE3F}"/>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4" name="Block Arc 5">
                <a:extLst>
                  <a:ext uri="{FF2B5EF4-FFF2-40B4-BE49-F238E27FC236}">
                    <a16:creationId xmlns:a16="http://schemas.microsoft.com/office/drawing/2014/main" id="{B9C363D6-263A-4C0D-A53C-C81BD78E2C8B}"/>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5" name="Rounded Rectangle 9">
                <a:extLst>
                  <a:ext uri="{FF2B5EF4-FFF2-40B4-BE49-F238E27FC236}">
                    <a16:creationId xmlns:a16="http://schemas.microsoft.com/office/drawing/2014/main" id="{5F0AA56C-462C-4721-8FDF-7121AA57E5E4}"/>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6" name="Freeform 20">
                <a:extLst>
                  <a:ext uri="{FF2B5EF4-FFF2-40B4-BE49-F238E27FC236}">
                    <a16:creationId xmlns:a16="http://schemas.microsoft.com/office/drawing/2014/main" id="{832BC783-482E-4542-A687-4D2AA28CE0F9}"/>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7" name="Donut 93">
              <a:extLst>
                <a:ext uri="{FF2B5EF4-FFF2-40B4-BE49-F238E27FC236}">
                  <a16:creationId xmlns:a16="http://schemas.microsoft.com/office/drawing/2014/main" id="{AF556048-4E39-461F-BB5E-668D90174317}"/>
                </a:ext>
              </a:extLst>
            </p:cNvPr>
            <p:cNvSpPr/>
            <p:nvPr/>
          </p:nvSpPr>
          <p:spPr>
            <a:xfrm>
              <a:off x="7350231" y="1734252"/>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grpSp>
          <p:nvGrpSpPr>
            <p:cNvPr id="8" name="Group 133">
              <a:extLst>
                <a:ext uri="{FF2B5EF4-FFF2-40B4-BE49-F238E27FC236}">
                  <a16:creationId xmlns:a16="http://schemas.microsoft.com/office/drawing/2014/main" id="{434D5F77-5D82-46E0-B02D-D926655A2F72}"/>
                </a:ext>
              </a:extLst>
            </p:cNvPr>
            <p:cNvGrpSpPr/>
            <p:nvPr/>
          </p:nvGrpSpPr>
          <p:grpSpPr>
            <a:xfrm>
              <a:off x="7907899" y="2308624"/>
              <a:ext cx="3597749" cy="4951423"/>
              <a:chOff x="7907899" y="2308624"/>
              <a:chExt cx="3597749" cy="4951423"/>
            </a:xfrm>
          </p:grpSpPr>
          <p:sp>
            <p:nvSpPr>
              <p:cNvPr id="37" name="자유형: 도형 96">
                <a:extLst>
                  <a:ext uri="{FF2B5EF4-FFF2-40B4-BE49-F238E27FC236}">
                    <a16:creationId xmlns:a16="http://schemas.microsoft.com/office/drawing/2014/main" id="{AE2AFE0C-4313-4CE0-ABE3-ADF5F8431844}"/>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38" name="Donut 4">
                <a:extLst>
                  <a:ext uri="{FF2B5EF4-FFF2-40B4-BE49-F238E27FC236}">
                    <a16:creationId xmlns:a16="http://schemas.microsoft.com/office/drawing/2014/main" id="{83A43C56-009D-432D-B11D-E657B00A52EA}"/>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9" name="Round Same Side Corner Rectangle 5">
                <a:extLst>
                  <a:ext uri="{FF2B5EF4-FFF2-40B4-BE49-F238E27FC236}">
                    <a16:creationId xmlns:a16="http://schemas.microsoft.com/office/drawing/2014/main" id="{9B005CC6-6434-49EB-97E9-386FDA7DCF91}"/>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9" name="Group 134">
              <a:extLst>
                <a:ext uri="{FF2B5EF4-FFF2-40B4-BE49-F238E27FC236}">
                  <a16:creationId xmlns:a16="http://schemas.microsoft.com/office/drawing/2014/main" id="{1B8ACA75-00AE-4B97-BE91-35EBBF96D5F7}"/>
                </a:ext>
              </a:extLst>
            </p:cNvPr>
            <p:cNvGrpSpPr/>
            <p:nvPr/>
          </p:nvGrpSpPr>
          <p:grpSpPr>
            <a:xfrm>
              <a:off x="8045579" y="2409380"/>
              <a:ext cx="2811142" cy="2844985"/>
              <a:chOff x="8045579" y="2409380"/>
              <a:chExt cx="2811142" cy="2844985"/>
            </a:xfrm>
          </p:grpSpPr>
          <p:sp>
            <p:nvSpPr>
              <p:cNvPr id="16" name="Freeform 43">
                <a:extLst>
                  <a:ext uri="{FF2B5EF4-FFF2-40B4-BE49-F238E27FC236}">
                    <a16:creationId xmlns:a16="http://schemas.microsoft.com/office/drawing/2014/main" id="{E36755AF-775D-45B0-9EDB-B26ECE549AF6}"/>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Rectangle 15">
                <a:extLst>
                  <a:ext uri="{FF2B5EF4-FFF2-40B4-BE49-F238E27FC236}">
                    <a16:creationId xmlns:a16="http://schemas.microsoft.com/office/drawing/2014/main" id="{C7E483A7-E86A-4C89-9282-950AF1B38DF6}"/>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Rectangle 1">
                <a:extLst>
                  <a:ext uri="{FF2B5EF4-FFF2-40B4-BE49-F238E27FC236}">
                    <a16:creationId xmlns:a16="http://schemas.microsoft.com/office/drawing/2014/main" id="{9F524ADB-8011-480B-812A-38690B93FE2D}"/>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Trapezoid 11">
                <a:extLst>
                  <a:ext uri="{FF2B5EF4-FFF2-40B4-BE49-F238E27FC236}">
                    <a16:creationId xmlns:a16="http://schemas.microsoft.com/office/drawing/2014/main" id="{FE003177-B2C0-4CDE-B4F8-B624B276E273}"/>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Rectangle 3">
                <a:extLst>
                  <a:ext uri="{FF2B5EF4-FFF2-40B4-BE49-F238E27FC236}">
                    <a16:creationId xmlns:a16="http://schemas.microsoft.com/office/drawing/2014/main" id="{B0CB96A7-B334-4643-98E5-0AC78F07D42A}"/>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2" name="Rectangle 15">
                <a:extLst>
                  <a:ext uri="{FF2B5EF4-FFF2-40B4-BE49-F238E27FC236}">
                    <a16:creationId xmlns:a16="http://schemas.microsoft.com/office/drawing/2014/main" id="{835781C1-A9E8-41A3-B29E-8D9DBFA268BD}"/>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Donut 2">
                <a:extLst>
                  <a:ext uri="{FF2B5EF4-FFF2-40B4-BE49-F238E27FC236}">
                    <a16:creationId xmlns:a16="http://schemas.microsoft.com/office/drawing/2014/main" id="{672E6567-2F1C-4746-8FA8-870DEECEE6FF}"/>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5" name="Rectangle 19">
                <a:extLst>
                  <a:ext uri="{FF2B5EF4-FFF2-40B4-BE49-F238E27FC236}">
                    <a16:creationId xmlns:a16="http://schemas.microsoft.com/office/drawing/2014/main" id="{7C10FE43-28D5-4D15-AF4B-488CB84C3884}"/>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Rounded Rectangle 12">
                <a:extLst>
                  <a:ext uri="{FF2B5EF4-FFF2-40B4-BE49-F238E27FC236}">
                    <a16:creationId xmlns:a16="http://schemas.microsoft.com/office/drawing/2014/main" id="{B85E714C-462E-48E5-B949-C4BB4AF7DB0E}"/>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7" name="Down Arrow 1">
                <a:extLst>
                  <a:ext uri="{FF2B5EF4-FFF2-40B4-BE49-F238E27FC236}">
                    <a16:creationId xmlns:a16="http://schemas.microsoft.com/office/drawing/2014/main" id="{4DBCFFC3-8A19-4EE4-9DB3-345A52F3C2B6}"/>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Isosceles Triangle 7">
                <a:extLst>
                  <a:ext uri="{FF2B5EF4-FFF2-40B4-BE49-F238E27FC236}">
                    <a16:creationId xmlns:a16="http://schemas.microsoft.com/office/drawing/2014/main" id="{95C5CF91-E214-4343-941A-83962E3E4809}"/>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Oval 6">
                <a:extLst>
                  <a:ext uri="{FF2B5EF4-FFF2-40B4-BE49-F238E27FC236}">
                    <a16:creationId xmlns:a16="http://schemas.microsoft.com/office/drawing/2014/main" id="{C7E7E28A-20A7-456E-855C-65FCF7FB4838}"/>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Freeform 14">
                <a:extLst>
                  <a:ext uri="{FF2B5EF4-FFF2-40B4-BE49-F238E27FC236}">
                    <a16:creationId xmlns:a16="http://schemas.microsoft.com/office/drawing/2014/main" id="{9CA9CCFD-CDB2-4F0E-93DD-FC831F4DBC7C}"/>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1" name="Rounded Rectangle 7">
                <a:extLst>
                  <a:ext uri="{FF2B5EF4-FFF2-40B4-BE49-F238E27FC236}">
                    <a16:creationId xmlns:a16="http://schemas.microsoft.com/office/drawing/2014/main" id="{46927C2B-76E1-4FC4-9B57-3E7098455FC4}"/>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Rounded Rectangle 1">
                <a:extLst>
                  <a:ext uri="{FF2B5EF4-FFF2-40B4-BE49-F238E27FC236}">
                    <a16:creationId xmlns:a16="http://schemas.microsoft.com/office/drawing/2014/main" id="{CE33133E-D00E-41ED-913D-9EC56EF8419A}"/>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3" name="Freeform 22">
                <a:extLst>
                  <a:ext uri="{FF2B5EF4-FFF2-40B4-BE49-F238E27FC236}">
                    <a16:creationId xmlns:a16="http://schemas.microsoft.com/office/drawing/2014/main" id="{8006D1AA-B5A8-48B7-B9D0-6EC8A6203B85}"/>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Freeform: Shape 157">
                <a:extLst>
                  <a:ext uri="{FF2B5EF4-FFF2-40B4-BE49-F238E27FC236}">
                    <a16:creationId xmlns:a16="http://schemas.microsoft.com/office/drawing/2014/main" id="{A460A1BE-DCCE-426B-831E-E0E03EC6B714}"/>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5" name="Freeform: Shape 158">
                <a:extLst>
                  <a:ext uri="{FF2B5EF4-FFF2-40B4-BE49-F238E27FC236}">
                    <a16:creationId xmlns:a16="http://schemas.microsoft.com/office/drawing/2014/main" id="{C9938119-EDBA-4D46-956D-2CEEC7A321C5}"/>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6" name="Freeform: Shape 159">
                <a:extLst>
                  <a:ext uri="{FF2B5EF4-FFF2-40B4-BE49-F238E27FC236}">
                    <a16:creationId xmlns:a16="http://schemas.microsoft.com/office/drawing/2014/main" id="{00C732CA-3E6A-4A64-AAE7-E899CF5625BF}"/>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aphic 21">
              <a:extLst>
                <a:ext uri="{FF2B5EF4-FFF2-40B4-BE49-F238E27FC236}">
                  <a16:creationId xmlns:a16="http://schemas.microsoft.com/office/drawing/2014/main" id="{A7513BC6-E78B-4BAF-8638-138F0C733071}"/>
                </a:ext>
              </a:extLst>
            </p:cNvPr>
            <p:cNvGrpSpPr/>
            <p:nvPr/>
          </p:nvGrpSpPr>
          <p:grpSpPr>
            <a:xfrm>
              <a:off x="8955569" y="3191206"/>
              <a:ext cx="1044161" cy="1340547"/>
              <a:chOff x="3425127" y="0"/>
              <a:chExt cx="5341746" cy="6858000"/>
            </a:xfrm>
          </p:grpSpPr>
          <p:sp>
            <p:nvSpPr>
              <p:cNvPr id="11" name="Freeform: Shape 136">
                <a:extLst>
                  <a:ext uri="{FF2B5EF4-FFF2-40B4-BE49-F238E27FC236}">
                    <a16:creationId xmlns:a16="http://schemas.microsoft.com/office/drawing/2014/main" id="{578369D9-406C-4221-9B5D-A8C5E199280D}"/>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a:p>
            </p:txBody>
          </p:sp>
          <p:sp>
            <p:nvSpPr>
              <p:cNvPr id="12" name="Freeform: Shape 137">
                <a:extLst>
                  <a:ext uri="{FF2B5EF4-FFF2-40B4-BE49-F238E27FC236}">
                    <a16:creationId xmlns:a16="http://schemas.microsoft.com/office/drawing/2014/main" id="{B17FB6C5-5411-4B94-A448-2A94794126F2}"/>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a:p>
            </p:txBody>
          </p:sp>
          <p:sp>
            <p:nvSpPr>
              <p:cNvPr id="13" name="Freeform: Shape 138">
                <a:extLst>
                  <a:ext uri="{FF2B5EF4-FFF2-40B4-BE49-F238E27FC236}">
                    <a16:creationId xmlns:a16="http://schemas.microsoft.com/office/drawing/2014/main" id="{A1F8D023-D3A1-4FBB-B3AE-30C231D318FF}"/>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a:p>
            </p:txBody>
          </p:sp>
          <p:sp>
            <p:nvSpPr>
              <p:cNvPr id="14" name="Freeform: Shape 139">
                <a:extLst>
                  <a:ext uri="{FF2B5EF4-FFF2-40B4-BE49-F238E27FC236}">
                    <a16:creationId xmlns:a16="http://schemas.microsoft.com/office/drawing/2014/main" id="{19A352D2-E243-48E1-8151-825EC7104FA2}"/>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a:p>
            </p:txBody>
          </p:sp>
          <p:sp>
            <p:nvSpPr>
              <p:cNvPr id="15" name="Freeform: Shape 140">
                <a:extLst>
                  <a:ext uri="{FF2B5EF4-FFF2-40B4-BE49-F238E27FC236}">
                    <a16:creationId xmlns:a16="http://schemas.microsoft.com/office/drawing/2014/main" id="{DDB7550C-92DC-46F8-9175-3FBECC0B378D}"/>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49751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2739322F-6D5C-4E9B-A032-647DA2D16886}"/>
              </a:ext>
            </a:extLst>
          </p:cNvPr>
          <p:cNvSpPr>
            <a:spLocks noGrp="1"/>
          </p:cNvSpPr>
          <p:nvPr>
            <p:ph type="title"/>
          </p:nvPr>
        </p:nvSpPr>
        <p:spPr>
          <a:xfrm>
            <a:off x="707011" y="365760"/>
            <a:ext cx="10765410" cy="1207269"/>
          </a:xfrm>
        </p:spPr>
        <p:txBody>
          <a:bodyPr vert="horz" lIns="91440" tIns="45720" rIns="91440" bIns="45720" rtlCol="0" anchor="b">
            <a:normAutofit/>
          </a:bodyPr>
          <a:lstStyle/>
          <a:p>
            <a:pPr algn="ctr" rtl="0"/>
            <a:r>
              <a:rPr lang="en-US" sz="6000" kern="1200">
                <a:solidFill>
                  <a:srgbClr val="FFFFFF"/>
                </a:solidFill>
                <a:latin typeface="+mj-lt"/>
                <a:ea typeface="+mj-ea"/>
                <a:cs typeface="+mj-cs"/>
              </a:rPr>
              <a:t>Network</a:t>
            </a:r>
          </a:p>
        </p:txBody>
      </p:sp>
      <p:sp>
        <p:nvSpPr>
          <p:cNvPr id="5" name="عنصر نائب للمحتوى 4">
            <a:extLst>
              <a:ext uri="{FF2B5EF4-FFF2-40B4-BE49-F238E27FC236}">
                <a16:creationId xmlns:a16="http://schemas.microsoft.com/office/drawing/2014/main" id="{65CD1D6A-B2CB-4C54-BAD1-F29F6E6D0F75}"/>
              </a:ext>
            </a:extLst>
          </p:cNvPr>
          <p:cNvSpPr>
            <a:spLocks noGrp="1"/>
          </p:cNvSpPr>
          <p:nvPr>
            <p:ph idx="1"/>
          </p:nvPr>
        </p:nvSpPr>
        <p:spPr>
          <a:xfrm>
            <a:off x="1376313" y="1554480"/>
            <a:ext cx="9426806" cy="719122"/>
          </a:xfrm>
        </p:spPr>
        <p:txBody>
          <a:bodyPr vert="horz" lIns="91440" tIns="45720" rIns="91440" bIns="45720" rtlCol="0">
            <a:normAutofit/>
          </a:bodyPr>
          <a:lstStyle/>
          <a:p>
            <a:pPr marL="0" indent="0" algn="ctr">
              <a:buNone/>
            </a:pPr>
            <a:r>
              <a:rPr lang="en-US" sz="2400" b="0" i="0" kern="1200" dirty="0" err="1">
                <a:solidFill>
                  <a:srgbClr val="E7E6E6"/>
                </a:solidFill>
                <a:effectLst/>
                <a:latin typeface="+mn-lt"/>
                <a:ea typeface="+mn-ea"/>
                <a:cs typeface="+mn-cs"/>
              </a:rPr>
              <a:t>الشبكة</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عبارة</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عن</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اتصال</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بين</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جهازي</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كمبيوتر</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أو</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أكثر</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حتى</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يتمكنوا</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من</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الاتصال</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ببعضهم</a:t>
            </a:r>
            <a:r>
              <a:rPr lang="en-US" sz="2400" b="0" i="0" kern="1200" dirty="0">
                <a:solidFill>
                  <a:srgbClr val="E7E6E6"/>
                </a:solidFill>
                <a:effectLst/>
                <a:latin typeface="+mn-lt"/>
                <a:ea typeface="+mn-ea"/>
                <a:cs typeface="+mn-cs"/>
              </a:rPr>
              <a:t> </a:t>
            </a:r>
            <a:r>
              <a:rPr lang="en-US" sz="2400" b="0" i="0" kern="1200" dirty="0" err="1">
                <a:solidFill>
                  <a:srgbClr val="E7E6E6"/>
                </a:solidFill>
                <a:effectLst/>
                <a:latin typeface="+mn-lt"/>
                <a:ea typeface="+mn-ea"/>
                <a:cs typeface="+mn-cs"/>
              </a:rPr>
              <a:t>البعض</a:t>
            </a:r>
            <a:r>
              <a:rPr lang="en-US" sz="2400" b="0" i="0" kern="1200" dirty="0">
                <a:solidFill>
                  <a:srgbClr val="E7E6E6"/>
                </a:solidFill>
                <a:effectLst/>
                <a:latin typeface="+mn-lt"/>
                <a:ea typeface="+mn-ea"/>
                <a:cs typeface="+mn-cs"/>
              </a:rPr>
              <a:t>. </a:t>
            </a:r>
          </a:p>
        </p:txBody>
      </p:sp>
      <p:pic>
        <p:nvPicPr>
          <p:cNvPr id="4" name="Picture 2" descr="Network Connection">
            <a:extLst>
              <a:ext uri="{FF2B5EF4-FFF2-40B4-BE49-F238E27FC236}">
                <a16:creationId xmlns:a16="http://schemas.microsoft.com/office/drawing/2014/main" id="{AFA355E4-434A-4C20-9C6A-24B01B2D5F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0449" y="3276427"/>
            <a:ext cx="10901471" cy="294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75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75065" y="455514"/>
            <a:ext cx="3589117" cy="1754326"/>
          </a:xfrm>
          <a:prstGeom prst="rect">
            <a:avLst/>
          </a:prstGeom>
          <a:noFill/>
        </p:spPr>
        <p:txBody>
          <a:bodyPr wrap="square" rtlCol="0" anchor="ctr">
            <a:spAutoFit/>
          </a:bodyPr>
          <a:lstStyle/>
          <a:p>
            <a:r>
              <a:rPr lang="en-US" altLang="ko-KR" sz="5400" dirty="0">
                <a:solidFill>
                  <a:schemeClr val="bg1"/>
                </a:solidFill>
                <a:cs typeface="Arial" pitchFamily="34" charset="0"/>
              </a:rPr>
              <a:t>Course Agenda</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38877758-0130-4B47-B37B-2645E0648265}"/>
              </a:ext>
            </a:extLst>
          </p:cNvPr>
          <p:cNvGrpSpPr/>
          <p:nvPr/>
        </p:nvGrpSpPr>
        <p:grpSpPr>
          <a:xfrm>
            <a:off x="6096002" y="455514"/>
            <a:ext cx="4815287" cy="2041003"/>
            <a:chOff x="756138" y="869027"/>
            <a:chExt cx="4815287" cy="1431781"/>
          </a:xfrm>
        </p:grpSpPr>
        <p:sp>
          <p:nvSpPr>
            <p:cNvPr id="6" name="TextBox 5">
              <a:extLst>
                <a:ext uri="{FF2B5EF4-FFF2-40B4-BE49-F238E27FC236}">
                  <a16:creationId xmlns:a16="http://schemas.microsoft.com/office/drawing/2014/main" id="{2947E2A2-80C5-4050-946D-2423EA7FB990}"/>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1">
                      <a:alpha val="40000"/>
                    </a:schemeClr>
                  </a:solidFill>
                  <a:cs typeface="Arial" pitchFamily="34" charset="0"/>
                </a:rPr>
                <a:t>01</a:t>
              </a:r>
              <a:endParaRPr lang="ko-KR" altLang="en-US" sz="7200" b="1" dirty="0">
                <a:solidFill>
                  <a:schemeClr val="accent1">
                    <a:alpha val="40000"/>
                  </a:schemeClr>
                </a:solidFill>
                <a:cs typeface="Arial" pitchFamily="34" charset="0"/>
              </a:endParaRPr>
            </a:p>
          </p:txBody>
        </p:sp>
        <p:grpSp>
          <p:nvGrpSpPr>
            <p:cNvPr id="7" name="Group 6">
              <a:extLst>
                <a:ext uri="{FF2B5EF4-FFF2-40B4-BE49-F238E27FC236}">
                  <a16:creationId xmlns:a16="http://schemas.microsoft.com/office/drawing/2014/main" id="{A1E97F1F-60CF-46F5-A856-4F4172FF2478}"/>
                </a:ext>
              </a:extLst>
            </p:cNvPr>
            <p:cNvGrpSpPr/>
            <p:nvPr/>
          </p:nvGrpSpPr>
          <p:grpSpPr>
            <a:xfrm>
              <a:off x="1730154" y="869027"/>
              <a:ext cx="3841271" cy="1387952"/>
              <a:chOff x="859716" y="940820"/>
              <a:chExt cx="3841271" cy="1387952"/>
            </a:xfrm>
          </p:grpSpPr>
          <p:sp>
            <p:nvSpPr>
              <p:cNvPr id="8" name="TextBox 7">
                <a:extLst>
                  <a:ext uri="{FF2B5EF4-FFF2-40B4-BE49-F238E27FC236}">
                    <a16:creationId xmlns:a16="http://schemas.microsoft.com/office/drawing/2014/main" id="{ABEF3D05-DBED-477E-AB55-60CAC33E919F}"/>
                  </a:ext>
                </a:extLst>
              </p:cNvPr>
              <p:cNvSpPr txBox="1"/>
              <p:nvPr/>
            </p:nvSpPr>
            <p:spPr>
              <a:xfrm>
                <a:off x="859716" y="940820"/>
                <a:ext cx="3841271" cy="338554"/>
              </a:xfrm>
              <a:prstGeom prst="rect">
                <a:avLst/>
              </a:prstGeom>
              <a:noFill/>
            </p:spPr>
            <p:txBody>
              <a:bodyPr wrap="square" lIns="108000" rIns="108000" rtlCol="0">
                <a:spAutoFit/>
              </a:bodyPr>
              <a:lstStyle/>
              <a:p>
                <a:pPr algn="r" rtl="1"/>
                <a:r>
                  <a:rPr lang="ar-SA" altLang="ko-KR" sz="1600" b="1" dirty="0">
                    <a:solidFill>
                      <a:schemeClr val="bg1"/>
                    </a:solidFill>
                    <a:cs typeface="Arial" pitchFamily="34" charset="0"/>
                  </a:rPr>
                  <a:t>مقدمة عن الامن السيبراني</a:t>
                </a:r>
                <a:endParaRPr lang="ko-KR" altLang="en-US"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3ED9CA4B-818D-4FC2-B606-12A65F5454AA}"/>
                  </a:ext>
                </a:extLst>
              </p:cNvPr>
              <p:cNvSpPr txBox="1"/>
              <p:nvPr/>
            </p:nvSpPr>
            <p:spPr>
              <a:xfrm>
                <a:off x="1053147" y="1227642"/>
                <a:ext cx="3647840" cy="1101130"/>
              </a:xfrm>
              <a:prstGeom prst="rect">
                <a:avLst/>
              </a:prstGeom>
              <a:noFill/>
            </p:spPr>
            <p:txBody>
              <a:bodyPr wrap="square" rtlCol="0" anchor="ctr">
                <a:spAutoFit/>
              </a:bodyPr>
              <a:lstStyle/>
              <a:p>
                <a:pPr marL="171454" indent="-171454" algn="r" rtl="1">
                  <a:buFont typeface="Wingdings" panose="05000000000000000000" pitchFamily="2" charset="2"/>
                  <a:buChar char="Ø"/>
                </a:pPr>
                <a:r>
                  <a:rPr lang="ar-SA" altLang="ko-KR" sz="1200" dirty="0">
                    <a:solidFill>
                      <a:schemeClr val="bg1"/>
                    </a:solidFill>
                    <a:cs typeface="Arial" pitchFamily="34" charset="0"/>
                  </a:rPr>
                  <a:t>لماذا الامن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مفهوم الامن السيبراني</a:t>
                </a:r>
                <a:endParaRPr lang="en-US" altLang="ko-KR" sz="1200" dirty="0">
                  <a:solidFill>
                    <a:schemeClr val="bg1"/>
                  </a:solidFill>
                  <a:cs typeface="Arial" pitchFamily="34" charset="0"/>
                </a:endParaRPr>
              </a:p>
              <a:p>
                <a:pPr marL="171454" indent="-171454" algn="r" rtl="1">
                  <a:buFont typeface="Wingdings" panose="05000000000000000000" pitchFamily="2" charset="2"/>
                  <a:buChar char="Ø"/>
                </a:pPr>
                <a:r>
                  <a:rPr lang="ar-SA" altLang="ko-KR" sz="1200" dirty="0">
                    <a:solidFill>
                      <a:schemeClr val="bg1"/>
                    </a:solidFill>
                    <a:cs typeface="Arial" pitchFamily="34" charset="0"/>
                  </a:rPr>
                  <a:t>أهمية الامن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الفرق بين الامن السيبراني والمعلوماتي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نموذج </a:t>
                </a:r>
                <a:r>
                  <a:rPr lang="en-US" altLang="ko-KR" sz="1200" dirty="0">
                    <a:solidFill>
                      <a:schemeClr val="bg1"/>
                    </a:solidFill>
                    <a:cs typeface="Arial" pitchFamily="34" charset="0"/>
                  </a:rPr>
                  <a:t>CIA</a:t>
                </a:r>
                <a:endParaRPr lang="ar-SA" altLang="ko-KR" sz="1200" dirty="0">
                  <a:solidFill>
                    <a:schemeClr val="bg1"/>
                  </a:solidFill>
                  <a:cs typeface="Arial" pitchFamily="34" charset="0"/>
                </a:endParaRPr>
              </a:p>
              <a:p>
                <a:pPr marL="171454" indent="-171454" algn="r" rtl="1">
                  <a:buFont typeface="Wingdings" panose="05000000000000000000" pitchFamily="2" charset="2"/>
                  <a:buChar char="Ø"/>
                </a:pPr>
                <a:r>
                  <a:rPr lang="ar-SA" altLang="ko-KR" sz="1200" dirty="0">
                    <a:solidFill>
                      <a:schemeClr val="bg1"/>
                    </a:solidFill>
                    <a:cs typeface="Arial" pitchFamily="34" charset="0"/>
                  </a:rPr>
                  <a:t>الدفاع العميق </a:t>
                </a:r>
                <a:r>
                  <a:rPr lang="en-US" altLang="ko-KR" sz="1200" dirty="0">
                    <a:solidFill>
                      <a:schemeClr val="bg1"/>
                    </a:solidFill>
                    <a:cs typeface="Arial" pitchFamily="34" charset="0"/>
                  </a:rPr>
                  <a:t>defense in depth </a:t>
                </a:r>
                <a:endParaRPr lang="ar-SA" altLang="ko-KR" sz="1200" dirty="0">
                  <a:solidFill>
                    <a:schemeClr val="bg1"/>
                  </a:solidFill>
                  <a:cs typeface="Arial" pitchFamily="34" charset="0"/>
                </a:endParaRPr>
              </a:p>
              <a:p>
                <a:pPr marL="171454" indent="-171454" algn="r" rtl="1">
                  <a:buFont typeface="Wingdings" panose="05000000000000000000" pitchFamily="2" charset="2"/>
                  <a:buChar char="Ø"/>
                </a:pPr>
                <a:r>
                  <a:rPr lang="ar-SA" altLang="ko-KR" sz="1200" dirty="0">
                    <a:solidFill>
                      <a:schemeClr val="bg1"/>
                    </a:solidFill>
                    <a:cs typeface="Arial" pitchFamily="34" charset="0"/>
                  </a:rPr>
                  <a:t>التهديدات في الفضاء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انواع المهاجمين و الهجمات الالكترونية</a:t>
                </a:r>
              </a:p>
            </p:txBody>
          </p:sp>
        </p:grpSp>
      </p:grpSp>
      <p:grpSp>
        <p:nvGrpSpPr>
          <p:cNvPr id="10" name="Group 9">
            <a:extLst>
              <a:ext uri="{FF2B5EF4-FFF2-40B4-BE49-F238E27FC236}">
                <a16:creationId xmlns:a16="http://schemas.microsoft.com/office/drawing/2014/main" id="{DE430930-E28C-4495-AA16-BE8B4280B144}"/>
              </a:ext>
            </a:extLst>
          </p:cNvPr>
          <p:cNvGrpSpPr/>
          <p:nvPr/>
        </p:nvGrpSpPr>
        <p:grpSpPr>
          <a:xfrm>
            <a:off x="6096002" y="2539776"/>
            <a:ext cx="4815287" cy="1737877"/>
            <a:chOff x="756138" y="869027"/>
            <a:chExt cx="4815287" cy="1431781"/>
          </a:xfrm>
        </p:grpSpPr>
        <p:sp>
          <p:nvSpPr>
            <p:cNvPr id="11" name="TextBox 10">
              <a:extLst>
                <a:ext uri="{FF2B5EF4-FFF2-40B4-BE49-F238E27FC236}">
                  <a16:creationId xmlns:a16="http://schemas.microsoft.com/office/drawing/2014/main" id="{D4042D83-6D94-4C7D-AF7E-6001991A5C32}"/>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2">
                      <a:alpha val="40000"/>
                    </a:schemeClr>
                  </a:solidFill>
                  <a:cs typeface="Arial" pitchFamily="34" charset="0"/>
                </a:rPr>
                <a:t>02</a:t>
              </a:r>
              <a:endParaRPr lang="ko-KR" altLang="en-US" sz="7200" b="1" dirty="0">
                <a:solidFill>
                  <a:schemeClr val="accent2">
                    <a:alpha val="40000"/>
                  </a:schemeClr>
                </a:solidFill>
                <a:cs typeface="Arial" pitchFamily="34" charset="0"/>
              </a:endParaRPr>
            </a:p>
          </p:txBody>
        </p:sp>
        <p:grpSp>
          <p:nvGrpSpPr>
            <p:cNvPr id="12" name="Group 11">
              <a:extLst>
                <a:ext uri="{FF2B5EF4-FFF2-40B4-BE49-F238E27FC236}">
                  <a16:creationId xmlns:a16="http://schemas.microsoft.com/office/drawing/2014/main" id="{9ABA2892-A556-4744-9932-E2E0F8642398}"/>
                </a:ext>
              </a:extLst>
            </p:cNvPr>
            <p:cNvGrpSpPr/>
            <p:nvPr/>
          </p:nvGrpSpPr>
          <p:grpSpPr>
            <a:xfrm>
              <a:off x="1730154" y="869027"/>
              <a:ext cx="3841271" cy="1407914"/>
              <a:chOff x="859716" y="940820"/>
              <a:chExt cx="3841271" cy="1407914"/>
            </a:xfrm>
          </p:grpSpPr>
          <p:sp>
            <p:nvSpPr>
              <p:cNvPr id="13" name="TextBox 12">
                <a:extLst>
                  <a:ext uri="{FF2B5EF4-FFF2-40B4-BE49-F238E27FC236}">
                    <a16:creationId xmlns:a16="http://schemas.microsoft.com/office/drawing/2014/main" id="{56F5094A-1E53-4834-909E-E39252592B06}"/>
                  </a:ext>
                </a:extLst>
              </p:cNvPr>
              <p:cNvSpPr txBox="1"/>
              <p:nvPr/>
            </p:nvSpPr>
            <p:spPr>
              <a:xfrm>
                <a:off x="859716" y="940820"/>
                <a:ext cx="3841271" cy="338554"/>
              </a:xfrm>
              <a:prstGeom prst="rect">
                <a:avLst/>
              </a:prstGeom>
              <a:noFill/>
            </p:spPr>
            <p:txBody>
              <a:bodyPr wrap="square" lIns="108000" rIns="108000" rtlCol="0">
                <a:spAutoFit/>
              </a:bodyPr>
              <a:lstStyle/>
              <a:p>
                <a:pPr algn="r" rtl="1"/>
                <a:r>
                  <a:rPr lang="ar-SA" altLang="ko-KR" sz="1600" b="1" dirty="0">
                    <a:solidFill>
                      <a:schemeClr val="bg1"/>
                    </a:solidFill>
                    <a:cs typeface="Arial" pitchFamily="34" charset="0"/>
                  </a:rPr>
                  <a:t>التشفير</a:t>
                </a:r>
                <a:endParaRPr lang="ko-KR" altLang="en-US" sz="1600" b="1" dirty="0">
                  <a:solidFill>
                    <a:schemeClr val="bg1"/>
                  </a:solidFill>
                  <a:cs typeface="Arial" pitchFamily="34" charset="0"/>
                </a:endParaRPr>
              </a:p>
            </p:txBody>
          </p:sp>
          <p:sp>
            <p:nvSpPr>
              <p:cNvPr id="14" name="TextBox 13">
                <a:extLst>
                  <a:ext uri="{FF2B5EF4-FFF2-40B4-BE49-F238E27FC236}">
                    <a16:creationId xmlns:a16="http://schemas.microsoft.com/office/drawing/2014/main" id="{80265188-9BE9-4313-A539-6528A964AACD}"/>
                  </a:ext>
                </a:extLst>
              </p:cNvPr>
              <p:cNvSpPr txBox="1"/>
              <p:nvPr/>
            </p:nvSpPr>
            <p:spPr>
              <a:xfrm>
                <a:off x="1053147" y="1207681"/>
                <a:ext cx="3647840" cy="1141053"/>
              </a:xfrm>
              <a:prstGeom prst="rect">
                <a:avLst/>
              </a:prstGeom>
              <a:noFill/>
            </p:spPr>
            <p:txBody>
              <a:bodyPr wrap="square" rtlCol="0" anchor="ctr">
                <a:spAutoFit/>
              </a:bodyPr>
              <a:lstStyle/>
              <a:p>
                <a:pPr marL="171454" indent="-171454" algn="r" rtl="1">
                  <a:buFont typeface="Wingdings" panose="05000000000000000000" pitchFamily="2" charset="2"/>
                  <a:buChar char="Ø"/>
                </a:pPr>
                <a:r>
                  <a:rPr lang="ar-SA" altLang="ko-KR" sz="1200" dirty="0">
                    <a:solidFill>
                      <a:schemeClr val="bg1"/>
                    </a:solidFill>
                    <a:cs typeface="Arial" pitchFamily="34" charset="0"/>
                  </a:rPr>
                  <a:t>ما هو علم التشفير</a:t>
                </a:r>
              </a:p>
              <a:p>
                <a:pPr marL="171454" indent="-171454" algn="r" rtl="1">
                  <a:buFont typeface="Wingdings" panose="05000000000000000000" pitchFamily="2" charset="2"/>
                  <a:buChar char="Ø"/>
                </a:pPr>
                <a:r>
                  <a:rPr lang="ar-SA" altLang="ko-KR" sz="1200" dirty="0">
                    <a:solidFill>
                      <a:schemeClr val="bg1"/>
                    </a:solidFill>
                    <a:cs typeface="Arial" pitchFamily="34" charset="0"/>
                  </a:rPr>
                  <a:t>تاريخ التشفير</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اهمية علم التشفير</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انواع التشفير </a:t>
                </a:r>
              </a:p>
              <a:p>
                <a:pPr marL="171454" indent="-171454" algn="r" rtl="1">
                  <a:buFont typeface="Wingdings" panose="05000000000000000000" pitchFamily="2" charset="2"/>
                  <a:buChar char="Ø"/>
                </a:pPr>
                <a:r>
                  <a:rPr lang="ar-SA" altLang="ko-KR" sz="1200" dirty="0">
                    <a:solidFill>
                      <a:schemeClr val="bg1"/>
                    </a:solidFill>
                    <a:cs typeface="Arial" pitchFamily="34" charset="0"/>
                  </a:rPr>
                  <a:t>حماية الشبكات اللاسلكية </a:t>
                </a:r>
              </a:p>
              <a:p>
                <a:pPr marL="171454" indent="-171454" algn="r" rtl="1">
                  <a:buFont typeface="Wingdings" panose="05000000000000000000" pitchFamily="2" charset="2"/>
                  <a:buChar char="Ø"/>
                </a:pPr>
                <a:r>
                  <a:rPr lang="ar-SA" altLang="ko-KR" sz="1200" dirty="0">
                    <a:solidFill>
                      <a:schemeClr val="bg1"/>
                    </a:solidFill>
                    <a:cs typeface="Arial" pitchFamily="34" charset="0"/>
                  </a:rPr>
                  <a:t>حماية تطبيقات الإنترنت</a:t>
                </a:r>
              </a:p>
              <a:p>
                <a:pPr marL="171454" indent="-171454" algn="r" rtl="1">
                  <a:buFont typeface="Wingdings" panose="05000000000000000000" pitchFamily="2" charset="2"/>
                  <a:buChar char="Ø"/>
                </a:pPr>
                <a:endParaRPr lang="ar-SA" altLang="ko-KR" sz="1200" dirty="0">
                  <a:solidFill>
                    <a:schemeClr val="bg1"/>
                  </a:solidFill>
                  <a:cs typeface="Arial" pitchFamily="34" charset="0"/>
                </a:endParaRPr>
              </a:p>
            </p:txBody>
          </p:sp>
        </p:grpSp>
      </p:grpSp>
      <p:grpSp>
        <p:nvGrpSpPr>
          <p:cNvPr id="15" name="Group 14">
            <a:extLst>
              <a:ext uri="{FF2B5EF4-FFF2-40B4-BE49-F238E27FC236}">
                <a16:creationId xmlns:a16="http://schemas.microsoft.com/office/drawing/2014/main" id="{6597F79A-37DD-44B2-A79B-C1F933227444}"/>
              </a:ext>
            </a:extLst>
          </p:cNvPr>
          <p:cNvGrpSpPr/>
          <p:nvPr/>
        </p:nvGrpSpPr>
        <p:grpSpPr>
          <a:xfrm>
            <a:off x="6096002" y="4620820"/>
            <a:ext cx="4815287" cy="1437553"/>
            <a:chOff x="756138" y="869027"/>
            <a:chExt cx="4815287" cy="1437553"/>
          </a:xfrm>
        </p:grpSpPr>
        <p:sp>
          <p:nvSpPr>
            <p:cNvPr id="16" name="TextBox 15">
              <a:extLst>
                <a:ext uri="{FF2B5EF4-FFF2-40B4-BE49-F238E27FC236}">
                  <a16:creationId xmlns:a16="http://schemas.microsoft.com/office/drawing/2014/main" id="{6290E45A-078D-4537-9792-CA96313E8A83}"/>
                </a:ext>
              </a:extLst>
            </p:cNvPr>
            <p:cNvSpPr txBox="1"/>
            <p:nvPr/>
          </p:nvSpPr>
          <p:spPr>
            <a:xfrm>
              <a:off x="756138" y="1100479"/>
              <a:ext cx="1292103" cy="1200329"/>
            </a:xfrm>
            <a:prstGeom prst="rect">
              <a:avLst/>
            </a:prstGeom>
            <a:noFill/>
          </p:spPr>
          <p:txBody>
            <a:bodyPr wrap="square" lIns="108000" rIns="108000" rtlCol="0">
              <a:spAutoFit/>
            </a:bodyPr>
            <a:lstStyle/>
            <a:p>
              <a:pPr algn="r"/>
              <a:r>
                <a:rPr lang="en-US" altLang="ko-KR" sz="7200" b="1" dirty="0">
                  <a:solidFill>
                    <a:schemeClr val="accent3">
                      <a:alpha val="40000"/>
                    </a:schemeClr>
                  </a:solidFill>
                  <a:cs typeface="Arial" pitchFamily="34" charset="0"/>
                </a:rPr>
                <a:t>03</a:t>
              </a:r>
              <a:endParaRPr lang="ko-KR" altLang="en-US" sz="7200" b="1" dirty="0">
                <a:solidFill>
                  <a:schemeClr val="accent3">
                    <a:alpha val="40000"/>
                  </a:schemeClr>
                </a:solidFill>
                <a:cs typeface="Arial" pitchFamily="34" charset="0"/>
              </a:endParaRPr>
            </a:p>
          </p:txBody>
        </p:sp>
        <p:grpSp>
          <p:nvGrpSpPr>
            <p:cNvPr id="17" name="Group 16">
              <a:extLst>
                <a:ext uri="{FF2B5EF4-FFF2-40B4-BE49-F238E27FC236}">
                  <a16:creationId xmlns:a16="http://schemas.microsoft.com/office/drawing/2014/main" id="{B71788B9-34D0-4F5E-9380-FC1E0446DF97}"/>
                </a:ext>
              </a:extLst>
            </p:cNvPr>
            <p:cNvGrpSpPr/>
            <p:nvPr/>
          </p:nvGrpSpPr>
          <p:grpSpPr>
            <a:xfrm>
              <a:off x="1730154" y="869027"/>
              <a:ext cx="3841271" cy="1437553"/>
              <a:chOff x="859716" y="940820"/>
              <a:chExt cx="3841271" cy="1437553"/>
            </a:xfrm>
          </p:grpSpPr>
          <p:sp>
            <p:nvSpPr>
              <p:cNvPr id="18" name="TextBox 17">
                <a:extLst>
                  <a:ext uri="{FF2B5EF4-FFF2-40B4-BE49-F238E27FC236}">
                    <a16:creationId xmlns:a16="http://schemas.microsoft.com/office/drawing/2014/main" id="{ECC0D166-6C32-4520-819F-B1AB80AB2B38}"/>
                  </a:ext>
                </a:extLst>
              </p:cNvPr>
              <p:cNvSpPr txBox="1"/>
              <p:nvPr/>
            </p:nvSpPr>
            <p:spPr>
              <a:xfrm>
                <a:off x="859716" y="940820"/>
                <a:ext cx="3841271" cy="338554"/>
              </a:xfrm>
              <a:prstGeom prst="rect">
                <a:avLst/>
              </a:prstGeom>
              <a:noFill/>
            </p:spPr>
            <p:txBody>
              <a:bodyPr wrap="square" lIns="108000" rIns="108000" rtlCol="0">
                <a:spAutoFit/>
              </a:bodyPr>
              <a:lstStyle/>
              <a:p>
                <a:pPr algn="r" rtl="1"/>
                <a:r>
                  <a:rPr lang="ar-SA" altLang="ko-KR" sz="1600" b="1" dirty="0">
                    <a:solidFill>
                      <a:schemeClr val="bg1"/>
                    </a:solidFill>
                    <a:cs typeface="Arial" pitchFamily="34" charset="0"/>
                  </a:rPr>
                  <a:t>الحروب الالكترونية ومسارات الامن السيبراني</a:t>
                </a:r>
                <a:endParaRPr lang="ko-KR" altLang="en-US" sz="1600" b="1" dirty="0">
                  <a:solidFill>
                    <a:schemeClr val="bg1"/>
                  </a:solidFill>
                  <a:cs typeface="Arial" pitchFamily="34" charset="0"/>
                </a:endParaRPr>
              </a:p>
            </p:txBody>
          </p:sp>
          <p:sp>
            <p:nvSpPr>
              <p:cNvPr id="19" name="TextBox 18">
                <a:extLst>
                  <a:ext uri="{FF2B5EF4-FFF2-40B4-BE49-F238E27FC236}">
                    <a16:creationId xmlns:a16="http://schemas.microsoft.com/office/drawing/2014/main" id="{5C49DD5E-A68F-4ACA-895F-B6F1AFD2783A}"/>
                  </a:ext>
                </a:extLst>
              </p:cNvPr>
              <p:cNvSpPr txBox="1"/>
              <p:nvPr/>
            </p:nvSpPr>
            <p:spPr>
              <a:xfrm>
                <a:off x="1053147" y="1178044"/>
                <a:ext cx="3647840" cy="1200329"/>
              </a:xfrm>
              <a:prstGeom prst="rect">
                <a:avLst/>
              </a:prstGeom>
              <a:noFill/>
            </p:spPr>
            <p:txBody>
              <a:bodyPr wrap="square" rtlCol="0" anchor="ctr">
                <a:spAutoFit/>
              </a:bodyPr>
              <a:lstStyle/>
              <a:p>
                <a:pPr marL="171454" indent="-171454" algn="r" rtl="1">
                  <a:buFont typeface="Wingdings" panose="05000000000000000000" pitchFamily="2" charset="2"/>
                  <a:buChar char="Ø"/>
                </a:pPr>
                <a:r>
                  <a:rPr lang="ar-SA" altLang="ko-KR" sz="1200" dirty="0">
                    <a:solidFill>
                      <a:schemeClr val="bg1"/>
                    </a:solidFill>
                    <a:cs typeface="Arial" pitchFamily="34" charset="0"/>
                  </a:rPr>
                  <a:t>التصدي للهجمات الالكترونية</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الجرائم الالكترونية</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الحرب الالكترونية</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الاستراتيجية الوطنية للآمن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مسارات الامن السيبراني</a:t>
                </a:r>
              </a:p>
              <a:p>
                <a:pPr marL="171454" indent="-171454" algn="r" rtl="1">
                  <a:buFont typeface="Wingdings" panose="05000000000000000000" pitchFamily="2" charset="2"/>
                  <a:buChar char="Ø"/>
                </a:pPr>
                <a:r>
                  <a:rPr lang="ar-SA" altLang="ko-KR" sz="1200" dirty="0">
                    <a:solidFill>
                      <a:schemeClr val="bg1"/>
                    </a:solidFill>
                    <a:cs typeface="Arial" pitchFamily="34" charset="0"/>
                  </a:rPr>
                  <a:t>الوظائف في مجال الامن السيبراني</a:t>
                </a:r>
                <a:endParaRPr lang="en-US" altLang="ko-KR" sz="1200" dirty="0">
                  <a:solidFill>
                    <a:schemeClr val="bg1"/>
                  </a:solidFill>
                  <a:cs typeface="Arial" pitchFamily="34" charset="0"/>
                </a:endParaRPr>
              </a:p>
            </p:txBody>
          </p:sp>
        </p:grpSp>
      </p:grpSp>
    </p:spTree>
    <p:extLst>
      <p:ext uri="{BB962C8B-B14F-4D97-AF65-F5344CB8AC3E}">
        <p14:creationId xmlns:p14="http://schemas.microsoft.com/office/powerpoint/2010/main" val="424286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A633EA0-7BEB-4B7E-AA7E-039BD056CAC4}"/>
              </a:ext>
            </a:extLst>
          </p:cNvPr>
          <p:cNvSpPr>
            <a:spLocks noGrp="1"/>
          </p:cNvSpPr>
          <p:nvPr>
            <p:ph type="title"/>
          </p:nvPr>
        </p:nvSpPr>
        <p:spPr/>
        <p:txBody>
          <a:bodyPr/>
          <a:lstStyle/>
          <a:p>
            <a:endParaRPr lang="ar-SA"/>
          </a:p>
        </p:txBody>
      </p:sp>
      <p:sp>
        <p:nvSpPr>
          <p:cNvPr id="3" name="عنصر نائب للمحتوى 2">
            <a:extLst>
              <a:ext uri="{FF2B5EF4-FFF2-40B4-BE49-F238E27FC236}">
                <a16:creationId xmlns:a16="http://schemas.microsoft.com/office/drawing/2014/main" id="{B6BC9D71-A30B-45F8-85A6-39CD0109CE20}"/>
              </a:ext>
            </a:extLst>
          </p:cNvPr>
          <p:cNvSpPr>
            <a:spLocks noGrp="1"/>
          </p:cNvSpPr>
          <p:nvPr>
            <p:ph idx="1"/>
          </p:nvPr>
        </p:nvSpPr>
        <p:spPr/>
        <p:txBody>
          <a:bodyPr/>
          <a:lstStyle/>
          <a:p>
            <a:endParaRPr lang="ar-SA"/>
          </a:p>
        </p:txBody>
      </p:sp>
      <p:pic>
        <p:nvPicPr>
          <p:cNvPr id="4" name="Picture 4" descr="A Mind Map on Networks | IGCSE Computer Science">
            <a:extLst>
              <a:ext uri="{FF2B5EF4-FFF2-40B4-BE49-F238E27FC236}">
                <a16:creationId xmlns:a16="http://schemas.microsoft.com/office/drawing/2014/main" id="{68A8FBB1-C0FC-4BC0-8303-AAF1A8FC1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
            <a:ext cx="12151990" cy="674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1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B16156A8-31F2-4868-8C5F-89E6F1650A39}"/>
              </a:ext>
            </a:extLst>
          </p:cNvPr>
          <p:cNvSpPr>
            <a:spLocks noGrp="1"/>
          </p:cNvSpPr>
          <p:nvPr>
            <p:ph type="title"/>
          </p:nvPr>
        </p:nvSpPr>
        <p:spPr>
          <a:xfrm>
            <a:off x="643468" y="643467"/>
            <a:ext cx="4804064" cy="5571065"/>
          </a:xfrm>
        </p:spPr>
        <p:txBody>
          <a:bodyPr>
            <a:normAutofit/>
          </a:bodyPr>
          <a:lstStyle/>
          <a:p>
            <a:r>
              <a:rPr lang="en-US" sz="3600"/>
              <a:t>internet</a:t>
            </a:r>
            <a:endParaRPr lang="ar-SA" sz="3600"/>
          </a:p>
        </p:txBody>
      </p:sp>
      <p:sp>
        <p:nvSpPr>
          <p:cNvPr id="5" name="Freeform: Shape 9">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11">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عنصر نائب للمحتوى 2">
            <a:extLst>
              <a:ext uri="{FF2B5EF4-FFF2-40B4-BE49-F238E27FC236}">
                <a16:creationId xmlns:a16="http://schemas.microsoft.com/office/drawing/2014/main" id="{CADA7C1E-C450-4648-BA15-1A506D004E83}"/>
              </a:ext>
            </a:extLst>
          </p:cNvPr>
          <p:cNvSpPr>
            <a:spLocks noGrp="1"/>
          </p:cNvSpPr>
          <p:nvPr>
            <p:ph idx="1"/>
          </p:nvPr>
        </p:nvSpPr>
        <p:spPr>
          <a:xfrm>
            <a:off x="6090998" y="643467"/>
            <a:ext cx="5457533" cy="5571065"/>
          </a:xfrm>
        </p:spPr>
        <p:txBody>
          <a:bodyPr anchor="ctr">
            <a:normAutofit/>
          </a:bodyPr>
          <a:lstStyle/>
          <a:p>
            <a:pPr marL="0" indent="0">
              <a:buNone/>
            </a:pPr>
            <a:r>
              <a:rPr lang="ar-SA" sz="2000">
                <a:effectLst/>
                <a:cs typeface="+mj-cs"/>
              </a:rPr>
              <a:t>الإنترنت هو وسيلة لتوصيل جهاز كمبيوتر إلى أي كمبيوتر آخر في أي مكان في العالم عن طريق أجهزة التوجيه(الراوتر) والخوادم المخصصة. </a:t>
            </a:r>
            <a:endParaRPr lang="ar-SA" sz="2000">
              <a:cs typeface="+mj-cs"/>
            </a:endParaRPr>
          </a:p>
        </p:txBody>
      </p:sp>
      <p:sp>
        <p:nvSpPr>
          <p:cNvPr id="7"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00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Get the latest in telecom and enterprise news and updates on Communications  Today.">
            <a:extLst>
              <a:ext uri="{FF2B5EF4-FFF2-40B4-BE49-F238E27FC236}">
                <a16:creationId xmlns:a16="http://schemas.microsoft.com/office/drawing/2014/main" id="{ED217219-5674-4032-93B4-D201C3932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95" t="3226" r="21526" b="3226"/>
          <a:stretch/>
        </p:blipFill>
        <p:spPr bwMode="auto">
          <a:xfrm>
            <a:off x="5468548" y="436418"/>
            <a:ext cx="6723452" cy="6421583"/>
          </a:xfrm>
          <a:prstGeom prst="rect">
            <a:avLst/>
          </a:prstGeom>
          <a:noFill/>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F605ADFF-41A1-4241-ACD6-9F7FF427E3C3}"/>
              </a:ext>
            </a:extLst>
          </p:cNvPr>
          <p:cNvSpPr>
            <a:spLocks noGrp="1"/>
          </p:cNvSpPr>
          <p:nvPr>
            <p:ph type="title"/>
          </p:nvPr>
        </p:nvSpPr>
        <p:spPr>
          <a:xfrm>
            <a:off x="1024129" y="585216"/>
            <a:ext cx="3779085" cy="1499616"/>
          </a:xfrm>
        </p:spPr>
        <p:txBody>
          <a:bodyPr>
            <a:normAutofit/>
          </a:bodyPr>
          <a:lstStyle/>
          <a:p>
            <a:r>
              <a:rPr lang="en-US" sz="4300" b="0" i="0">
                <a:effectLst/>
                <a:latin typeface="Roboto"/>
              </a:rPr>
              <a:t> Internet Protocols</a:t>
            </a:r>
            <a:endParaRPr lang="ar-SA" sz="4300"/>
          </a:p>
        </p:txBody>
      </p:sp>
      <p:sp>
        <p:nvSpPr>
          <p:cNvPr id="3" name="عنصر نائب للمحتوى 2">
            <a:extLst>
              <a:ext uri="{FF2B5EF4-FFF2-40B4-BE49-F238E27FC236}">
                <a16:creationId xmlns:a16="http://schemas.microsoft.com/office/drawing/2014/main" id="{33C5CD43-C5A9-4F27-B222-A7554E801AFD}"/>
              </a:ext>
            </a:extLst>
          </p:cNvPr>
          <p:cNvSpPr>
            <a:spLocks noGrp="1"/>
          </p:cNvSpPr>
          <p:nvPr>
            <p:ph idx="1"/>
          </p:nvPr>
        </p:nvSpPr>
        <p:spPr>
          <a:xfrm>
            <a:off x="1024129" y="2286000"/>
            <a:ext cx="3791711" cy="3931920"/>
          </a:xfrm>
        </p:spPr>
        <p:txBody>
          <a:bodyPr>
            <a:normAutofit/>
          </a:bodyPr>
          <a:lstStyle/>
          <a:p>
            <a:pPr>
              <a:buFont typeface="Wingdings" panose="05000000000000000000" pitchFamily="2" charset="2"/>
              <a:buChar char="§"/>
            </a:pPr>
            <a:r>
              <a:rPr lang="ar-SA" b="0" i="0" dirty="0">
                <a:effectLst/>
                <a:latin typeface="Roboto"/>
              </a:rPr>
              <a:t>البيانات التي يتم نقلها أو استلامها لا يمكن أن تتبع أي مسار. </a:t>
            </a:r>
            <a:endParaRPr lang="ar-SA" dirty="0">
              <a:latin typeface="Roboto"/>
            </a:endParaRPr>
          </a:p>
          <a:p>
            <a:pPr>
              <a:buFont typeface="Wingdings" panose="05000000000000000000" pitchFamily="2" charset="2"/>
              <a:buChar char="§"/>
            </a:pPr>
            <a:r>
              <a:rPr lang="ar-SA" b="0" i="0" dirty="0">
                <a:effectLst/>
                <a:latin typeface="Roboto"/>
              </a:rPr>
              <a:t>هناك مجموعة من القواعد التي يتم اتباعها للتحكم في تدفق الإنترنت. تسمى هذه القواعد بروتوكول الإنترنت.</a:t>
            </a:r>
          </a:p>
          <a:p>
            <a:pPr>
              <a:buFont typeface="Wingdings" panose="05000000000000000000" pitchFamily="2" charset="2"/>
              <a:buChar char="§"/>
            </a:pPr>
            <a:r>
              <a:rPr lang="ar-SA" dirty="0"/>
              <a:t>البروتوكول هو لغة تخاطب الأجهزة مع بعضها البعض</a:t>
            </a:r>
          </a:p>
        </p:txBody>
      </p:sp>
    </p:spTree>
    <p:extLst>
      <p:ext uri="{BB962C8B-B14F-4D97-AF65-F5344CB8AC3E}">
        <p14:creationId xmlns:p14="http://schemas.microsoft.com/office/powerpoint/2010/main" val="3724175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363083B-358F-462B-8ED7-51D8179A3B07}"/>
              </a:ext>
            </a:extLst>
          </p:cNvPr>
          <p:cNvSpPr>
            <a:spLocks noGrp="1"/>
          </p:cNvSpPr>
          <p:nvPr>
            <p:ph type="title"/>
          </p:nvPr>
        </p:nvSpPr>
        <p:spPr>
          <a:xfrm>
            <a:off x="1024129" y="585216"/>
            <a:ext cx="3779085" cy="1499616"/>
          </a:xfrm>
        </p:spPr>
        <p:txBody>
          <a:bodyPr>
            <a:normAutofit/>
          </a:bodyPr>
          <a:lstStyle/>
          <a:p>
            <a:r>
              <a:rPr lang="en-US" b="0" i="0">
                <a:solidFill>
                  <a:schemeClr val="tx1">
                    <a:lumMod val="75000"/>
                    <a:lumOff val="25000"/>
                  </a:schemeClr>
                </a:solidFill>
                <a:effectLst/>
                <a:latin typeface="Roboto"/>
              </a:rPr>
              <a:t> IP Address</a:t>
            </a:r>
            <a:endParaRPr lang="ar-SA">
              <a:solidFill>
                <a:schemeClr val="tx1">
                  <a:lumMod val="75000"/>
                  <a:lumOff val="25000"/>
                </a:schemeClr>
              </a:solidFill>
            </a:endParaRPr>
          </a:p>
        </p:txBody>
      </p:sp>
      <p:sp>
        <p:nvSpPr>
          <p:cNvPr id="3" name="عنصر نائب للمحتوى 2">
            <a:extLst>
              <a:ext uri="{FF2B5EF4-FFF2-40B4-BE49-F238E27FC236}">
                <a16:creationId xmlns:a16="http://schemas.microsoft.com/office/drawing/2014/main" id="{1CA129A5-A525-4321-AFD0-17759B36E403}"/>
              </a:ext>
            </a:extLst>
          </p:cNvPr>
          <p:cNvSpPr>
            <a:spLocks noGrp="1"/>
          </p:cNvSpPr>
          <p:nvPr>
            <p:ph idx="1"/>
          </p:nvPr>
        </p:nvSpPr>
        <p:spPr>
          <a:xfrm>
            <a:off x="1024129" y="2286000"/>
            <a:ext cx="3791711" cy="3931920"/>
          </a:xfrm>
        </p:spPr>
        <p:txBody>
          <a:bodyPr>
            <a:normAutofit/>
          </a:bodyPr>
          <a:lstStyle/>
          <a:p>
            <a:pPr algn="l" rtl="0"/>
            <a:r>
              <a:rPr lang="en-US" b="0" i="0" dirty="0">
                <a:solidFill>
                  <a:schemeClr val="tx1">
                    <a:lumMod val="75000"/>
                    <a:lumOff val="25000"/>
                  </a:schemeClr>
                </a:solidFill>
                <a:effectLst/>
                <a:latin typeface="Roboto"/>
              </a:rPr>
              <a:t>Internet Protocol address (IP address) </a:t>
            </a:r>
            <a:endParaRPr lang="ar-SA" b="0" i="0" dirty="0">
              <a:solidFill>
                <a:schemeClr val="tx1">
                  <a:lumMod val="75000"/>
                  <a:lumOff val="25000"/>
                </a:schemeClr>
              </a:solidFill>
              <a:effectLst/>
              <a:latin typeface="Roboto"/>
            </a:endParaRPr>
          </a:p>
          <a:p>
            <a:pPr marL="0" indent="0">
              <a:buNone/>
            </a:pPr>
            <a:endParaRPr lang="ar-SA" b="0" i="0" dirty="0">
              <a:solidFill>
                <a:schemeClr val="tx1">
                  <a:lumMod val="75000"/>
                  <a:lumOff val="25000"/>
                </a:schemeClr>
              </a:solidFill>
              <a:effectLst/>
              <a:latin typeface="Roboto"/>
            </a:endParaRPr>
          </a:p>
          <a:p>
            <a:r>
              <a:rPr lang="ar-SA" b="0" i="0" dirty="0">
                <a:solidFill>
                  <a:schemeClr val="tx1">
                    <a:lumMod val="75000"/>
                    <a:lumOff val="25000"/>
                  </a:schemeClr>
                </a:solidFill>
                <a:effectLst/>
                <a:latin typeface="Roboto"/>
              </a:rPr>
              <a:t>هو عنوان يتم تعيينه لجميع الأجهزة التي تتصل بشبكة الكمبيوتر وتستخدم بروتوكول الإنترنت للاتصال.</a:t>
            </a:r>
          </a:p>
          <a:p>
            <a:endParaRPr lang="ar-SA" dirty="0">
              <a:solidFill>
                <a:schemeClr val="tx1">
                  <a:lumMod val="75000"/>
                  <a:lumOff val="25000"/>
                </a:schemeClr>
              </a:solidFill>
            </a:endParaRPr>
          </a:p>
        </p:txBody>
      </p:sp>
      <p:pic>
        <p:nvPicPr>
          <p:cNvPr id="4098" name="Picture 2" descr="What is IP Address, Versions and Format of IP Address? » WebNots">
            <a:extLst>
              <a:ext uri="{FF2B5EF4-FFF2-40B4-BE49-F238E27FC236}">
                <a16:creationId xmlns:a16="http://schemas.microsoft.com/office/drawing/2014/main" id="{6520F3EC-B076-4C78-A2FD-27656A135F34}"/>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tretch>
            <a:fillRect/>
          </a:stretch>
        </p:blipFill>
        <p:spPr bwMode="auto">
          <a:xfrm>
            <a:off x="5806631" y="585216"/>
            <a:ext cx="5736713" cy="6129909"/>
          </a:xfrm>
          <a:prstGeom prst="rect">
            <a:avLst/>
          </a:prstGeom>
          <a:noFill/>
          <a:extLst>
            <a:ext uri="{909E8E84-426E-40DD-AFC4-6F175D3DCCD1}">
              <a14:hiddenFill xmlns:a14="http://schemas.microsoft.com/office/drawing/2010/main">
                <a:solidFill>
                  <a:srgbClr val="FFFFFF"/>
                </a:solidFill>
              </a14:hiddenFill>
            </a:ext>
          </a:extLst>
        </p:spPr>
      </p:pic>
      <p:sp>
        <p:nvSpPr>
          <p:cNvPr id="4" name="شكل بيضاوي 3">
            <a:extLst>
              <a:ext uri="{FF2B5EF4-FFF2-40B4-BE49-F238E27FC236}">
                <a16:creationId xmlns:a16="http://schemas.microsoft.com/office/drawing/2014/main" id="{BB118DD3-FC64-4FFF-A8EF-F8B4C6FDFB51}"/>
              </a:ext>
            </a:extLst>
          </p:cNvPr>
          <p:cNvSpPr/>
          <p:nvPr/>
        </p:nvSpPr>
        <p:spPr>
          <a:xfrm>
            <a:off x="8051532" y="5517572"/>
            <a:ext cx="1246909"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616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F1C1C1D-2FD0-44E7-AA58-2BB9175D4BA5}"/>
              </a:ext>
            </a:extLst>
          </p:cNvPr>
          <p:cNvSpPr>
            <a:spLocks noGrp="1"/>
          </p:cNvSpPr>
          <p:nvPr>
            <p:ph type="title"/>
          </p:nvPr>
        </p:nvSpPr>
        <p:spPr>
          <a:xfrm>
            <a:off x="862983" y="585216"/>
            <a:ext cx="3940231" cy="1499616"/>
          </a:xfrm>
        </p:spPr>
        <p:txBody>
          <a:bodyPr>
            <a:normAutofit/>
          </a:bodyPr>
          <a:lstStyle/>
          <a:p>
            <a:r>
              <a:rPr lang="en-US" b="0" i="0">
                <a:solidFill>
                  <a:schemeClr val="tx1">
                    <a:lumMod val="75000"/>
                    <a:lumOff val="25000"/>
                  </a:schemeClr>
                </a:solidFill>
                <a:effectLst/>
                <a:latin typeface="Roboto"/>
              </a:rPr>
              <a:t> MAC Address</a:t>
            </a:r>
            <a:endParaRPr lang="ar-SA">
              <a:solidFill>
                <a:schemeClr val="tx1">
                  <a:lumMod val="75000"/>
                  <a:lumOff val="25000"/>
                </a:schemeClr>
              </a:solidFill>
            </a:endParaRPr>
          </a:p>
        </p:txBody>
      </p:sp>
      <p:sp>
        <p:nvSpPr>
          <p:cNvPr id="3" name="عنصر نائب للمحتوى 2">
            <a:extLst>
              <a:ext uri="{FF2B5EF4-FFF2-40B4-BE49-F238E27FC236}">
                <a16:creationId xmlns:a16="http://schemas.microsoft.com/office/drawing/2014/main" id="{A25DBAFC-896A-4954-ADC2-91D008B4C799}"/>
              </a:ext>
            </a:extLst>
          </p:cNvPr>
          <p:cNvSpPr>
            <a:spLocks noGrp="1"/>
          </p:cNvSpPr>
          <p:nvPr>
            <p:ph idx="1"/>
          </p:nvPr>
        </p:nvSpPr>
        <p:spPr>
          <a:xfrm>
            <a:off x="862445" y="2296391"/>
            <a:ext cx="3953395" cy="3931920"/>
          </a:xfrm>
        </p:spPr>
        <p:txBody>
          <a:bodyPr>
            <a:normAutofit/>
          </a:bodyPr>
          <a:lstStyle/>
          <a:p>
            <a:r>
              <a:rPr lang="ar-SA" sz="2400" b="1" i="0">
                <a:solidFill>
                  <a:schemeClr val="tx1">
                    <a:lumMod val="75000"/>
                    <a:lumOff val="25000"/>
                  </a:schemeClr>
                </a:solidFill>
                <a:effectLst/>
                <a:latin typeface="Roboto"/>
              </a:rPr>
              <a:t>رقم تعريف فريد لكل جهاز متصل بالإنترنت.</a:t>
            </a:r>
          </a:p>
          <a:p>
            <a:r>
              <a:rPr lang="ar-SA" sz="2400" b="0" i="0">
                <a:solidFill>
                  <a:schemeClr val="tx1">
                    <a:lumMod val="75000"/>
                    <a:lumOff val="25000"/>
                  </a:schemeClr>
                </a:solidFill>
                <a:effectLst/>
                <a:latin typeface="Roboto"/>
              </a:rPr>
              <a:t> عناوين </a:t>
            </a:r>
            <a:r>
              <a:rPr lang="en-US" sz="2400" b="0" i="0">
                <a:solidFill>
                  <a:schemeClr val="tx1">
                    <a:lumMod val="75000"/>
                    <a:lumOff val="25000"/>
                  </a:schemeClr>
                </a:solidFill>
                <a:effectLst/>
                <a:latin typeface="Roboto"/>
              </a:rPr>
              <a:t> MAC </a:t>
            </a:r>
            <a:r>
              <a:rPr lang="ar-SA" sz="2400" b="0" i="0">
                <a:solidFill>
                  <a:schemeClr val="tx1">
                    <a:lumMod val="75000"/>
                    <a:lumOff val="25000"/>
                  </a:schemeClr>
                </a:solidFill>
                <a:effectLst/>
                <a:latin typeface="Roboto"/>
              </a:rPr>
              <a:t>التقليدية هي أرقام </a:t>
            </a:r>
            <a:r>
              <a:rPr lang="ar-SA" sz="2400" b="0" i="0">
                <a:solidFill>
                  <a:schemeClr val="tx1">
                    <a:lumMod val="75000"/>
                    <a:lumOff val="25000"/>
                  </a:schemeClr>
                </a:solidFill>
                <a:effectLst/>
                <a:highlight>
                  <a:srgbClr val="FFFF00"/>
                </a:highlight>
                <a:latin typeface="Roboto"/>
              </a:rPr>
              <a:t>سداسية عشرية </a:t>
            </a:r>
            <a:r>
              <a:rPr lang="ar-SA" sz="2400" b="0" i="0">
                <a:solidFill>
                  <a:schemeClr val="tx1">
                    <a:lumMod val="75000"/>
                    <a:lumOff val="25000"/>
                  </a:schemeClr>
                </a:solidFill>
                <a:effectLst/>
                <a:latin typeface="Roboto"/>
              </a:rPr>
              <a:t>مكونة </a:t>
            </a:r>
            <a:r>
              <a:rPr lang="ar-SA" sz="2400" b="0" i="0">
                <a:solidFill>
                  <a:schemeClr val="tx1">
                    <a:lumMod val="75000"/>
                    <a:lumOff val="25000"/>
                  </a:schemeClr>
                </a:solidFill>
                <a:effectLst/>
                <a:highlight>
                  <a:srgbClr val="FFFF00"/>
                </a:highlight>
                <a:latin typeface="Roboto"/>
              </a:rPr>
              <a:t>من 12 رقمًا</a:t>
            </a:r>
            <a:r>
              <a:rPr lang="ar-SA" sz="2400" b="0" i="0">
                <a:solidFill>
                  <a:schemeClr val="tx1">
                    <a:lumMod val="75000"/>
                    <a:lumOff val="25000"/>
                  </a:schemeClr>
                </a:solidFill>
                <a:effectLst/>
                <a:latin typeface="Roboto"/>
              </a:rPr>
              <a:t>.</a:t>
            </a:r>
          </a:p>
          <a:p>
            <a:r>
              <a:rPr lang="ar-SA" sz="2400">
                <a:solidFill>
                  <a:schemeClr val="tx1">
                    <a:lumMod val="75000"/>
                    <a:lumOff val="25000"/>
                  </a:schemeClr>
                </a:solidFill>
                <a:latin typeface="Roboto"/>
              </a:rPr>
              <a:t> </a:t>
            </a:r>
            <a:r>
              <a:rPr lang="ar-SA" sz="2400" b="0" i="0">
                <a:solidFill>
                  <a:schemeClr val="tx1">
                    <a:lumMod val="75000"/>
                    <a:lumOff val="25000"/>
                  </a:schemeClr>
                </a:solidFill>
                <a:effectLst/>
                <a:latin typeface="Roboto"/>
              </a:rPr>
              <a:t> يبدو عنوان </a:t>
            </a:r>
            <a:r>
              <a:rPr lang="en-US" sz="2400" b="0" i="0">
                <a:solidFill>
                  <a:schemeClr val="tx1">
                    <a:lumMod val="75000"/>
                    <a:lumOff val="25000"/>
                  </a:schemeClr>
                </a:solidFill>
                <a:effectLst/>
                <a:latin typeface="Roboto"/>
              </a:rPr>
              <a:t>MAC </a:t>
            </a:r>
            <a:r>
              <a:rPr lang="ar-SA" sz="2400" b="0" i="0">
                <a:solidFill>
                  <a:schemeClr val="tx1">
                    <a:lumMod val="75000"/>
                    <a:lumOff val="25000"/>
                  </a:schemeClr>
                </a:solidFill>
                <a:effectLst/>
                <a:latin typeface="Roboto"/>
              </a:rPr>
              <a:t>كما يلي:</a:t>
            </a:r>
          </a:p>
          <a:p>
            <a:pPr marL="0" indent="0">
              <a:buNone/>
            </a:pPr>
            <a:r>
              <a:rPr lang="ar-SA" sz="2400" b="0" i="0">
                <a:solidFill>
                  <a:schemeClr val="tx1">
                    <a:lumMod val="75000"/>
                    <a:lumOff val="25000"/>
                  </a:schemeClr>
                </a:solidFill>
                <a:effectLst/>
                <a:latin typeface="Roboto"/>
              </a:rPr>
              <a:t> </a:t>
            </a:r>
            <a:r>
              <a:rPr lang="en-US" sz="2400" b="0" i="0">
                <a:solidFill>
                  <a:schemeClr val="tx1">
                    <a:lumMod val="75000"/>
                    <a:lumOff val="25000"/>
                  </a:schemeClr>
                </a:solidFill>
                <a:effectLst/>
                <a:latin typeface="Roboto"/>
              </a:rPr>
              <a:t>D8-FC-93-C5-A5-EO</a:t>
            </a:r>
            <a:endParaRPr lang="en-US" sz="2400" b="0" i="0" dirty="0">
              <a:solidFill>
                <a:schemeClr val="tx1">
                  <a:lumMod val="75000"/>
                  <a:lumOff val="25000"/>
                </a:schemeClr>
              </a:solidFill>
              <a:effectLst/>
              <a:latin typeface="Roboto"/>
            </a:endParaRPr>
          </a:p>
        </p:txBody>
      </p:sp>
      <p:pic>
        <p:nvPicPr>
          <p:cNvPr id="5122" name="Picture 2" descr="What Is A MAC Address And Why You Should Know About It? | by Lakshan  Mamalgaha | Medium">
            <a:extLst>
              <a:ext uri="{FF2B5EF4-FFF2-40B4-BE49-F238E27FC236}">
                <a16:creationId xmlns:a16="http://schemas.microsoft.com/office/drawing/2014/main" id="{8261375D-4CD5-4DCD-813C-B01A8FFAA36A}"/>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bwMode="auto">
          <a:xfrm>
            <a:off x="5180378" y="172099"/>
            <a:ext cx="7046157" cy="655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72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2772369-E0EA-48E3-859D-BF064F4A1C0B}"/>
              </a:ext>
            </a:extLst>
          </p:cNvPr>
          <p:cNvSpPr>
            <a:spLocks noGrp="1"/>
          </p:cNvSpPr>
          <p:nvPr>
            <p:ph type="title"/>
          </p:nvPr>
        </p:nvSpPr>
        <p:spPr>
          <a:xfrm>
            <a:off x="1235963" y="150161"/>
            <a:ext cx="9720072" cy="1499616"/>
          </a:xfrm>
        </p:spPr>
        <p:txBody>
          <a:bodyPr/>
          <a:lstStyle/>
          <a:p>
            <a:pPr algn="ctr"/>
            <a:r>
              <a:rPr lang="en-US" b="0" i="0" dirty="0">
                <a:solidFill>
                  <a:srgbClr val="272C37"/>
                </a:solidFill>
                <a:effectLst/>
                <a:latin typeface="Roboto"/>
              </a:rPr>
              <a:t>Domain Name Server(DNS)</a:t>
            </a:r>
            <a:endParaRPr lang="ar-SA" dirty="0"/>
          </a:p>
        </p:txBody>
      </p:sp>
      <p:sp>
        <p:nvSpPr>
          <p:cNvPr id="3" name="عنصر نائب للمحتوى 2">
            <a:extLst>
              <a:ext uri="{FF2B5EF4-FFF2-40B4-BE49-F238E27FC236}">
                <a16:creationId xmlns:a16="http://schemas.microsoft.com/office/drawing/2014/main" id="{338BFB49-18A7-44A0-8966-EEA02A9F0DF7}"/>
              </a:ext>
            </a:extLst>
          </p:cNvPr>
          <p:cNvSpPr>
            <a:spLocks noGrp="1"/>
          </p:cNvSpPr>
          <p:nvPr>
            <p:ph idx="1"/>
          </p:nvPr>
        </p:nvSpPr>
        <p:spPr>
          <a:xfrm>
            <a:off x="200026" y="3014662"/>
            <a:ext cx="4157662" cy="2254567"/>
          </a:xfrm>
        </p:spPr>
        <p:txBody>
          <a:bodyPr>
            <a:normAutofit/>
          </a:bodyPr>
          <a:lstStyle/>
          <a:p>
            <a:r>
              <a:rPr lang="ar-SA" b="1" i="0" dirty="0">
                <a:solidFill>
                  <a:srgbClr val="252525"/>
                </a:solidFill>
                <a:effectLst/>
                <a:latin typeface="Roboto"/>
              </a:rPr>
              <a:t>يعتبر الـ </a:t>
            </a:r>
            <a:r>
              <a:rPr lang="en-US" b="1" i="0" dirty="0">
                <a:solidFill>
                  <a:srgbClr val="252525"/>
                </a:solidFill>
                <a:effectLst/>
                <a:latin typeface="Roboto"/>
              </a:rPr>
              <a:t>DNS</a:t>
            </a:r>
            <a:r>
              <a:rPr lang="ar-SA" b="1" i="0" dirty="0">
                <a:solidFill>
                  <a:srgbClr val="252525"/>
                </a:solidFill>
                <a:effectLst/>
                <a:latin typeface="Roboto"/>
              </a:rPr>
              <a:t> دليل الهاتف للإنترنت. </a:t>
            </a:r>
          </a:p>
          <a:p>
            <a:r>
              <a:rPr lang="ar-SA" b="0" i="0" dirty="0">
                <a:solidFill>
                  <a:srgbClr val="252525"/>
                </a:solidFill>
                <a:effectLst/>
                <a:latin typeface="Roboto"/>
              </a:rPr>
              <a:t>يتم حفظ جميع عناوين </a:t>
            </a:r>
            <a:r>
              <a:rPr lang="en-US" b="0" i="0" dirty="0">
                <a:solidFill>
                  <a:srgbClr val="252525"/>
                </a:solidFill>
                <a:effectLst/>
                <a:latin typeface="Roboto"/>
              </a:rPr>
              <a:t>IP </a:t>
            </a:r>
            <a:r>
              <a:rPr lang="ar-SA" b="0" i="0" dirty="0">
                <a:solidFill>
                  <a:srgbClr val="252525"/>
                </a:solidFill>
                <a:effectLst/>
                <a:latin typeface="Roboto"/>
              </a:rPr>
              <a:t> واسم الروابط فيه.</a:t>
            </a:r>
            <a:endParaRPr lang="ar-SA" dirty="0"/>
          </a:p>
        </p:txBody>
      </p:sp>
      <p:pic>
        <p:nvPicPr>
          <p:cNvPr id="2050" name="Picture 2" descr="Domain Server">
            <a:extLst>
              <a:ext uri="{FF2B5EF4-FFF2-40B4-BE49-F238E27FC236}">
                <a16:creationId xmlns:a16="http://schemas.microsoft.com/office/drawing/2014/main" id="{F64010FB-640E-467F-A6E5-C9E3FCC15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457" y="1457325"/>
            <a:ext cx="7439024"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263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HCP">
            <a:extLst>
              <a:ext uri="{FF2B5EF4-FFF2-40B4-BE49-F238E27FC236}">
                <a16:creationId xmlns:a16="http://schemas.microsoft.com/office/drawing/2014/main" id="{134C8E8E-5413-42F6-AE21-A4759E51A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118" y="1141701"/>
            <a:ext cx="4728486" cy="5543550"/>
          </a:xfrm>
          <a:prstGeom prst="rect">
            <a:avLst/>
          </a:prstGeom>
          <a:noFill/>
          <a:extLst>
            <a:ext uri="{909E8E84-426E-40DD-AFC4-6F175D3DCCD1}">
              <a14:hiddenFill xmlns:a14="http://schemas.microsoft.com/office/drawing/2010/main">
                <a:solidFill>
                  <a:srgbClr val="FFFFFF"/>
                </a:solidFill>
              </a14:hiddenFill>
            </a:ext>
          </a:extLst>
        </p:spPr>
      </p:pic>
      <p:sp>
        <p:nvSpPr>
          <p:cNvPr id="2" name="عنوان 1">
            <a:extLst>
              <a:ext uri="{FF2B5EF4-FFF2-40B4-BE49-F238E27FC236}">
                <a16:creationId xmlns:a16="http://schemas.microsoft.com/office/drawing/2014/main" id="{88FBD50E-B66D-4F61-ADE2-15208D3B051F}"/>
              </a:ext>
            </a:extLst>
          </p:cNvPr>
          <p:cNvSpPr>
            <a:spLocks noGrp="1"/>
          </p:cNvSpPr>
          <p:nvPr>
            <p:ph type="title"/>
          </p:nvPr>
        </p:nvSpPr>
        <p:spPr/>
        <p:txBody>
          <a:bodyPr/>
          <a:lstStyle/>
          <a:p>
            <a:pPr algn="ctr"/>
            <a:r>
              <a:rPr lang="en-US" b="0" i="0" dirty="0">
                <a:solidFill>
                  <a:srgbClr val="272C37"/>
                </a:solidFill>
                <a:effectLst/>
                <a:latin typeface="Roboto"/>
              </a:rPr>
              <a:t> DHCP</a:t>
            </a:r>
            <a:r>
              <a:rPr lang="ar-SA" b="0" i="0" dirty="0">
                <a:solidFill>
                  <a:srgbClr val="272C37"/>
                </a:solidFill>
                <a:effectLst/>
                <a:latin typeface="Roboto"/>
              </a:rPr>
              <a:t> &amp; </a:t>
            </a:r>
            <a:r>
              <a:rPr lang="en-US" b="0" i="0" dirty="0">
                <a:solidFill>
                  <a:srgbClr val="272C37"/>
                </a:solidFill>
                <a:effectLst/>
                <a:latin typeface="Roboto"/>
              </a:rPr>
              <a:t>Router</a:t>
            </a:r>
            <a:endParaRPr lang="ar-SA" dirty="0"/>
          </a:p>
        </p:txBody>
      </p:sp>
      <p:sp>
        <p:nvSpPr>
          <p:cNvPr id="3" name="عنصر نائب للمحتوى 2">
            <a:extLst>
              <a:ext uri="{FF2B5EF4-FFF2-40B4-BE49-F238E27FC236}">
                <a16:creationId xmlns:a16="http://schemas.microsoft.com/office/drawing/2014/main" id="{1D5F50B2-07BB-497E-AB4E-F4F7432E43D3}"/>
              </a:ext>
            </a:extLst>
          </p:cNvPr>
          <p:cNvSpPr>
            <a:spLocks noGrp="1"/>
          </p:cNvSpPr>
          <p:nvPr>
            <p:ph idx="1"/>
          </p:nvPr>
        </p:nvSpPr>
        <p:spPr>
          <a:xfrm>
            <a:off x="72735" y="2286000"/>
            <a:ext cx="7024255" cy="4023360"/>
          </a:xfrm>
        </p:spPr>
        <p:txBody>
          <a:bodyPr>
            <a:normAutofit fontScale="92500" lnSpcReduction="10000"/>
          </a:bodyPr>
          <a:lstStyle/>
          <a:p>
            <a:r>
              <a:rPr lang="ar-SA" b="1" dirty="0">
                <a:solidFill>
                  <a:srgbClr val="252525"/>
                </a:solidFill>
                <a:latin typeface="Roboto"/>
              </a:rPr>
              <a:t>الراوتر</a:t>
            </a:r>
          </a:p>
          <a:p>
            <a:r>
              <a:rPr lang="ar-SA" b="0" i="0" dirty="0">
                <a:solidFill>
                  <a:srgbClr val="252525"/>
                </a:solidFill>
                <a:effectLst/>
                <a:latin typeface="Roboto"/>
              </a:rPr>
              <a:t> جهاز يوجه البيانات التي تأتي إليه ثم يرسل تلك البيانات إلى الوجهة للتأكد من أنها على المسار المناسب.</a:t>
            </a:r>
          </a:p>
          <a:p>
            <a:pPr marL="0" indent="0">
              <a:buNone/>
            </a:pPr>
            <a:r>
              <a:rPr lang="ar-SA" b="0" i="0" dirty="0">
                <a:solidFill>
                  <a:srgbClr val="252525"/>
                </a:solidFill>
                <a:effectLst/>
                <a:latin typeface="Roboto"/>
              </a:rPr>
              <a:t>(من جوالك الى الراوتر ومن الراوتر الى الانترنت )</a:t>
            </a:r>
          </a:p>
          <a:p>
            <a:pPr marL="0" indent="0">
              <a:buNone/>
            </a:pPr>
            <a:br>
              <a:rPr lang="ar-SA" dirty="0"/>
            </a:br>
            <a:endParaRPr lang="ar-SA" b="0" i="0" dirty="0">
              <a:solidFill>
                <a:srgbClr val="252525"/>
              </a:solidFill>
              <a:effectLst/>
              <a:latin typeface="Roboto"/>
            </a:endParaRPr>
          </a:p>
          <a:p>
            <a:r>
              <a:rPr lang="en-US" b="1" i="0" dirty="0">
                <a:solidFill>
                  <a:srgbClr val="272C37"/>
                </a:solidFill>
                <a:effectLst/>
                <a:latin typeface="Roboto"/>
              </a:rPr>
              <a:t>DHCP</a:t>
            </a:r>
            <a:r>
              <a:rPr lang="ar-SA" b="1" i="0" dirty="0">
                <a:solidFill>
                  <a:srgbClr val="272C37"/>
                </a:solidFill>
                <a:effectLst/>
                <a:latin typeface="Roboto"/>
              </a:rPr>
              <a:t> </a:t>
            </a:r>
            <a:r>
              <a:rPr lang="ar-SA" sz="2400" b="1" i="0" dirty="0">
                <a:solidFill>
                  <a:srgbClr val="272C37"/>
                </a:solidFill>
                <a:effectLst/>
                <a:latin typeface="Roboto"/>
              </a:rPr>
              <a:t>(</a:t>
            </a:r>
            <a:r>
              <a:rPr lang="en-US" sz="2400" b="0" i="0" dirty="0">
                <a:solidFill>
                  <a:srgbClr val="51565E"/>
                </a:solidFill>
                <a:effectLst/>
                <a:latin typeface="Roboto"/>
              </a:rPr>
              <a:t>Dynamic host configuration protocol </a:t>
            </a:r>
            <a:r>
              <a:rPr lang="ar-SA" sz="2400" b="1" i="0" dirty="0">
                <a:solidFill>
                  <a:srgbClr val="272C37"/>
                </a:solidFill>
                <a:effectLst/>
                <a:latin typeface="Roboto"/>
              </a:rPr>
              <a:t>)</a:t>
            </a:r>
            <a:br>
              <a:rPr lang="ar-SA" dirty="0"/>
            </a:br>
            <a:r>
              <a:rPr lang="ar-SA" b="0" i="0" dirty="0">
                <a:solidFill>
                  <a:srgbClr val="252525"/>
                </a:solidFill>
                <a:effectLst/>
                <a:latin typeface="Roboto"/>
              </a:rPr>
              <a:t>هو بروتوكول يقوم بتعيين عنوان </a:t>
            </a:r>
            <a:r>
              <a:rPr lang="en-US" b="0" i="0" dirty="0">
                <a:solidFill>
                  <a:srgbClr val="252525"/>
                </a:solidFill>
                <a:effectLst/>
                <a:latin typeface="Roboto"/>
              </a:rPr>
              <a:t> IP</a:t>
            </a:r>
            <a:r>
              <a:rPr lang="ar-SA" b="0" i="0" dirty="0">
                <a:solidFill>
                  <a:srgbClr val="252525"/>
                </a:solidFill>
                <a:effectLst/>
                <a:latin typeface="Roboto"/>
              </a:rPr>
              <a:t>لأي جهاز يريد الاتصال بالإنترنت</a:t>
            </a:r>
          </a:p>
          <a:p>
            <a:pPr marL="0" indent="0">
              <a:buNone/>
            </a:pPr>
            <a:r>
              <a:rPr lang="ar-SA" b="0" i="0" dirty="0">
                <a:solidFill>
                  <a:srgbClr val="252525"/>
                </a:solidFill>
                <a:effectLst/>
                <a:latin typeface="Roboto"/>
              </a:rPr>
              <a:t>(موزع عناوين : من الراوتر الى الاجهزة ).</a:t>
            </a:r>
          </a:p>
          <a:p>
            <a:endParaRPr lang="ar-SA" dirty="0"/>
          </a:p>
        </p:txBody>
      </p:sp>
    </p:spTree>
    <p:extLst>
      <p:ext uri="{BB962C8B-B14F-4D97-AF65-F5344CB8AC3E}">
        <p14:creationId xmlns:p14="http://schemas.microsoft.com/office/powerpoint/2010/main" val="2799387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85B9B74-31E4-4E30-97F2-F1146C716500}"/>
              </a:ext>
            </a:extLst>
          </p:cNvPr>
          <p:cNvSpPr>
            <a:spLocks noGrp="1"/>
          </p:cNvSpPr>
          <p:nvPr>
            <p:ph type="title"/>
          </p:nvPr>
        </p:nvSpPr>
        <p:spPr/>
        <p:txBody>
          <a:bodyPr/>
          <a:lstStyle/>
          <a:p>
            <a:r>
              <a:rPr lang="en-US" b="0" i="0" dirty="0">
                <a:solidFill>
                  <a:srgbClr val="272C37"/>
                </a:solidFill>
                <a:effectLst/>
                <a:latin typeface="Roboto"/>
              </a:rPr>
              <a:t>Bots</a:t>
            </a:r>
            <a:endParaRPr lang="ar-SA" dirty="0"/>
          </a:p>
        </p:txBody>
      </p:sp>
      <p:sp>
        <p:nvSpPr>
          <p:cNvPr id="3" name="عنصر نائب للمحتوى 2">
            <a:extLst>
              <a:ext uri="{FF2B5EF4-FFF2-40B4-BE49-F238E27FC236}">
                <a16:creationId xmlns:a16="http://schemas.microsoft.com/office/drawing/2014/main" id="{34D38658-C895-4FA6-B8A3-5FB402AB7B3B}"/>
              </a:ext>
            </a:extLst>
          </p:cNvPr>
          <p:cNvSpPr>
            <a:spLocks noGrp="1"/>
          </p:cNvSpPr>
          <p:nvPr>
            <p:ph idx="1"/>
          </p:nvPr>
        </p:nvSpPr>
        <p:spPr>
          <a:xfrm>
            <a:off x="535686" y="2084832"/>
            <a:ext cx="4893563" cy="4023360"/>
          </a:xfrm>
        </p:spPr>
        <p:txBody>
          <a:bodyPr/>
          <a:lstStyle/>
          <a:p>
            <a:r>
              <a:rPr lang="ar-SA" b="0" i="0" dirty="0">
                <a:solidFill>
                  <a:srgbClr val="252525"/>
                </a:solidFill>
                <a:effectLst/>
                <a:latin typeface="Roboto"/>
              </a:rPr>
              <a:t>الروبوتات هي برامج كمبيوتر تتحكم في جهاز الكمبيوتر الخاص بك دون علمك. </a:t>
            </a:r>
          </a:p>
          <a:p>
            <a:r>
              <a:rPr lang="ar-SA" b="0" i="0" dirty="0">
                <a:solidFill>
                  <a:srgbClr val="252525"/>
                </a:solidFill>
                <a:effectLst/>
                <a:latin typeface="Roboto"/>
              </a:rPr>
              <a:t>يقومون تلقائيًا بإرسال رسائل البريد الإلكتروني واسترداد صفحات الويب وتغيير إعدادات الكمبيوتر.</a:t>
            </a:r>
          </a:p>
        </p:txBody>
      </p:sp>
      <p:pic>
        <p:nvPicPr>
          <p:cNvPr id="4" name="صورة 3">
            <a:extLst>
              <a:ext uri="{FF2B5EF4-FFF2-40B4-BE49-F238E27FC236}">
                <a16:creationId xmlns:a16="http://schemas.microsoft.com/office/drawing/2014/main" id="{4B6E1E2C-67CF-4C36-B2C5-5E2B70C009E8}"/>
              </a:ext>
            </a:extLst>
          </p:cNvPr>
          <p:cNvPicPr>
            <a:picLocks noChangeAspect="1"/>
          </p:cNvPicPr>
          <p:nvPr/>
        </p:nvPicPr>
        <p:blipFill>
          <a:blip r:embed="rId3"/>
          <a:stretch>
            <a:fillRect/>
          </a:stretch>
        </p:blipFill>
        <p:spPr>
          <a:xfrm>
            <a:off x="5884164" y="585216"/>
            <a:ext cx="5772150" cy="6047014"/>
          </a:xfrm>
          <a:prstGeom prst="rect">
            <a:avLst/>
          </a:prstGeom>
        </p:spPr>
      </p:pic>
    </p:spTree>
    <p:extLst>
      <p:ext uri="{BB962C8B-B14F-4D97-AF65-F5344CB8AC3E}">
        <p14:creationId xmlns:p14="http://schemas.microsoft.com/office/powerpoint/2010/main" val="1820291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 Take a break - Microsoft Store">
            <a:extLst>
              <a:ext uri="{FF2B5EF4-FFF2-40B4-BE49-F238E27FC236}">
                <a16:creationId xmlns:a16="http://schemas.microsoft.com/office/drawing/2014/main" id="{094EA4F6-DCB7-4ADC-BC7D-69B9A5C8F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089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4915B13-F53B-470A-9283-AB04C7FAFA1C}"/>
              </a:ext>
            </a:extLst>
          </p:cNvPr>
          <p:cNvSpPr>
            <a:spLocks noGrp="1"/>
          </p:cNvSpPr>
          <p:nvPr>
            <p:ph type="body" sz="quarter" idx="10"/>
          </p:nvPr>
        </p:nvSpPr>
        <p:spPr/>
        <p:txBody>
          <a:bodyPr>
            <a:normAutofit fontScale="92500" lnSpcReduction="10000"/>
          </a:bodyPr>
          <a:lstStyle/>
          <a:p>
            <a:pPr rtl="1"/>
            <a:r>
              <a:rPr lang="ar-SA" dirty="0"/>
              <a:t>ركائز الحماية </a:t>
            </a:r>
            <a:r>
              <a:rPr lang="en-US" dirty="0"/>
              <a:t> CIA</a:t>
            </a:r>
            <a:endParaRPr lang="ar-SA" dirty="0"/>
          </a:p>
        </p:txBody>
      </p:sp>
      <p:grpSp>
        <p:nvGrpSpPr>
          <p:cNvPr id="3" name="Group 130">
            <a:extLst>
              <a:ext uri="{FF2B5EF4-FFF2-40B4-BE49-F238E27FC236}">
                <a16:creationId xmlns:a16="http://schemas.microsoft.com/office/drawing/2014/main" id="{C3D0ABF2-0248-4D5F-A757-F76B11788DF7}"/>
              </a:ext>
            </a:extLst>
          </p:cNvPr>
          <p:cNvGrpSpPr/>
          <p:nvPr/>
        </p:nvGrpSpPr>
        <p:grpSpPr>
          <a:xfrm>
            <a:off x="3183875" y="1155792"/>
            <a:ext cx="6885541" cy="6368728"/>
            <a:chOff x="7350231" y="1734252"/>
            <a:chExt cx="4243993" cy="5525795"/>
          </a:xfrm>
        </p:grpSpPr>
        <p:grpSp>
          <p:nvGrpSpPr>
            <p:cNvPr id="4" name="Group 131">
              <a:extLst>
                <a:ext uri="{FF2B5EF4-FFF2-40B4-BE49-F238E27FC236}">
                  <a16:creationId xmlns:a16="http://schemas.microsoft.com/office/drawing/2014/main" id="{6180DB1D-9BA6-48C5-8298-3B4396667599}"/>
                </a:ext>
              </a:extLst>
            </p:cNvPr>
            <p:cNvGrpSpPr/>
            <p:nvPr/>
          </p:nvGrpSpPr>
          <p:grpSpPr>
            <a:xfrm>
              <a:off x="7496004" y="1920263"/>
              <a:ext cx="3864628" cy="3896248"/>
              <a:chOff x="7496004" y="1920263"/>
              <a:chExt cx="3864628" cy="3896248"/>
            </a:xfrm>
          </p:grpSpPr>
          <p:sp>
            <p:nvSpPr>
              <p:cNvPr id="36" name="Isosceles Triangle 20">
                <a:extLst>
                  <a:ext uri="{FF2B5EF4-FFF2-40B4-BE49-F238E27FC236}">
                    <a16:creationId xmlns:a16="http://schemas.microsoft.com/office/drawing/2014/main" id="{D5D7CF4F-AEC2-4498-ABA2-55F39E81A3E0}"/>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Oval 21">
                <a:extLst>
                  <a:ext uri="{FF2B5EF4-FFF2-40B4-BE49-F238E27FC236}">
                    <a16:creationId xmlns:a16="http://schemas.microsoft.com/office/drawing/2014/main" id="{3FDB51BE-D524-4753-B101-8C6341AE245F}"/>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Round Same Side Corner Rectangle 2">
                <a:extLst>
                  <a:ext uri="{FF2B5EF4-FFF2-40B4-BE49-F238E27FC236}">
                    <a16:creationId xmlns:a16="http://schemas.microsoft.com/office/drawing/2014/main" id="{ECDC7855-995B-4BD0-B68E-FF4ADBC59353}"/>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Trapezoid 6">
                <a:extLst>
                  <a:ext uri="{FF2B5EF4-FFF2-40B4-BE49-F238E27FC236}">
                    <a16:creationId xmlns:a16="http://schemas.microsoft.com/office/drawing/2014/main" id="{365D3BA4-86F0-4EC2-B6D8-2EAD8CA34EAC}"/>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ounded Rectangle 24">
                <a:extLst>
                  <a:ext uri="{FF2B5EF4-FFF2-40B4-BE49-F238E27FC236}">
                    <a16:creationId xmlns:a16="http://schemas.microsoft.com/office/drawing/2014/main" id="{0C5B1670-E33A-4FD5-B36B-B99E8F1AEC59}"/>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Isosceles Triangle 7">
                <a:extLst>
                  <a:ext uri="{FF2B5EF4-FFF2-40B4-BE49-F238E27FC236}">
                    <a16:creationId xmlns:a16="http://schemas.microsoft.com/office/drawing/2014/main" id="{A27F7AD6-84ED-4DAB-8BD8-CE123BEF0D91}"/>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2" name="Isosceles Triangle 2">
                <a:extLst>
                  <a:ext uri="{FF2B5EF4-FFF2-40B4-BE49-F238E27FC236}">
                    <a16:creationId xmlns:a16="http://schemas.microsoft.com/office/drawing/2014/main" id="{8814B881-F154-46DB-9F4E-B2C1FC0F2965}"/>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Rounded Rectangle 2">
                <a:extLst>
                  <a:ext uri="{FF2B5EF4-FFF2-40B4-BE49-F238E27FC236}">
                    <a16:creationId xmlns:a16="http://schemas.microsoft.com/office/drawing/2014/main" id="{83A9F179-29EF-43F2-A7D0-6E80C343B35F}"/>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자유형: 도형 94">
                <a:extLst>
                  <a:ext uri="{FF2B5EF4-FFF2-40B4-BE49-F238E27FC236}">
                    <a16:creationId xmlns:a16="http://schemas.microsoft.com/office/drawing/2014/main" id="{F5DF42A7-907D-4578-A27D-E5124035667A}"/>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45" name="Rectangle 4">
                <a:extLst>
                  <a:ext uri="{FF2B5EF4-FFF2-40B4-BE49-F238E27FC236}">
                    <a16:creationId xmlns:a16="http://schemas.microsoft.com/office/drawing/2014/main" id="{38A68528-2369-4C81-926A-0D40D211E1B1}"/>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Isosceles Triangle 33">
                <a:extLst>
                  <a:ext uri="{FF2B5EF4-FFF2-40B4-BE49-F238E27FC236}">
                    <a16:creationId xmlns:a16="http://schemas.microsoft.com/office/drawing/2014/main" id="{5D8B7B09-8D1C-468F-AB8D-B413388793F4}"/>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Rounded Rectangle 5">
                <a:extLst>
                  <a:ext uri="{FF2B5EF4-FFF2-40B4-BE49-F238E27FC236}">
                    <a16:creationId xmlns:a16="http://schemas.microsoft.com/office/drawing/2014/main" id="{40256735-E172-43D9-898D-EDF0FF9BDDC5}"/>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14">
                <a:extLst>
                  <a:ext uri="{FF2B5EF4-FFF2-40B4-BE49-F238E27FC236}">
                    <a16:creationId xmlns:a16="http://schemas.microsoft.com/office/drawing/2014/main" id="{E3A92A08-B3F9-4EAE-A8CC-A61847929755}"/>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ounded Rectangle 4">
                <a:extLst>
                  <a:ext uri="{FF2B5EF4-FFF2-40B4-BE49-F238E27FC236}">
                    <a16:creationId xmlns:a16="http://schemas.microsoft.com/office/drawing/2014/main" id="{293532FA-1F47-4876-BABB-35F0EB9ED9E9}"/>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Rectangle 5">
                <a:extLst>
                  <a:ext uri="{FF2B5EF4-FFF2-40B4-BE49-F238E27FC236}">
                    <a16:creationId xmlns:a16="http://schemas.microsoft.com/office/drawing/2014/main" id="{83F275D0-F1D1-41C1-B872-F0912A61B680}"/>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Rounded Rectangle 16">
                <a:extLst>
                  <a:ext uri="{FF2B5EF4-FFF2-40B4-BE49-F238E27FC236}">
                    <a16:creationId xmlns:a16="http://schemas.microsoft.com/office/drawing/2014/main" id="{4E8C348D-CE81-44F7-B3EC-7FBAE0E9F86E}"/>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Freeform 25">
                <a:extLst>
                  <a:ext uri="{FF2B5EF4-FFF2-40B4-BE49-F238E27FC236}">
                    <a16:creationId xmlns:a16="http://schemas.microsoft.com/office/drawing/2014/main" id="{8CE5A06E-9616-4FD6-A53F-197E7413BEDE}"/>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3" name="Rounded Rectangle 8">
                <a:extLst>
                  <a:ext uri="{FF2B5EF4-FFF2-40B4-BE49-F238E27FC236}">
                    <a16:creationId xmlns:a16="http://schemas.microsoft.com/office/drawing/2014/main" id="{C63FDEC4-4C59-4711-B440-0E08CF1511C5}"/>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4" name="Oval 10">
                <a:extLst>
                  <a:ext uri="{FF2B5EF4-FFF2-40B4-BE49-F238E27FC236}">
                    <a16:creationId xmlns:a16="http://schemas.microsoft.com/office/drawing/2014/main" id="{C716FFB8-1F01-44D2-AE91-E4BE61528D9A}"/>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Freeform 23">
                <a:extLst>
                  <a:ext uri="{FF2B5EF4-FFF2-40B4-BE49-F238E27FC236}">
                    <a16:creationId xmlns:a16="http://schemas.microsoft.com/office/drawing/2014/main" id="{4FA12554-3024-4BB8-8830-7CF3159673CF}"/>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6" name="Rectangle 6">
                <a:extLst>
                  <a:ext uri="{FF2B5EF4-FFF2-40B4-BE49-F238E27FC236}">
                    <a16:creationId xmlns:a16="http://schemas.microsoft.com/office/drawing/2014/main" id="{AC075C84-7E51-4BD3-900B-E2DB10BA4E2C}"/>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7" name="자유형: 도형 16">
                <a:extLst>
                  <a:ext uri="{FF2B5EF4-FFF2-40B4-BE49-F238E27FC236}">
                    <a16:creationId xmlns:a16="http://schemas.microsoft.com/office/drawing/2014/main" id="{32F2662D-2D77-4ED8-80A8-E4DC5848C513}"/>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ounded Rectangle 1">
                <a:extLst>
                  <a:ext uri="{FF2B5EF4-FFF2-40B4-BE49-F238E27FC236}">
                    <a16:creationId xmlns:a16="http://schemas.microsoft.com/office/drawing/2014/main" id="{C42F2235-667E-46ED-A300-53EBF64F5DEA}"/>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9" name="Oval 2">
                <a:extLst>
                  <a:ext uri="{FF2B5EF4-FFF2-40B4-BE49-F238E27FC236}">
                    <a16:creationId xmlns:a16="http://schemas.microsoft.com/office/drawing/2014/main" id="{DE21C5A4-F768-4ABA-A480-BCF53F65175B}"/>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0" name="Block Arc 5">
                <a:extLst>
                  <a:ext uri="{FF2B5EF4-FFF2-40B4-BE49-F238E27FC236}">
                    <a16:creationId xmlns:a16="http://schemas.microsoft.com/office/drawing/2014/main" id="{4C132A82-F15D-4EA5-9601-5F42C9589B72}"/>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Rounded Rectangle 9">
                <a:extLst>
                  <a:ext uri="{FF2B5EF4-FFF2-40B4-BE49-F238E27FC236}">
                    <a16:creationId xmlns:a16="http://schemas.microsoft.com/office/drawing/2014/main" id="{420886D8-928B-4744-931F-EA593076B83F}"/>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2" name="Freeform 20">
                <a:extLst>
                  <a:ext uri="{FF2B5EF4-FFF2-40B4-BE49-F238E27FC236}">
                    <a16:creationId xmlns:a16="http://schemas.microsoft.com/office/drawing/2014/main" id="{125AD278-8DE0-4A38-A2BA-3135668000D0}"/>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5" name="Donut 93">
              <a:extLst>
                <a:ext uri="{FF2B5EF4-FFF2-40B4-BE49-F238E27FC236}">
                  <a16:creationId xmlns:a16="http://schemas.microsoft.com/office/drawing/2014/main" id="{97A3BA95-6FC4-4CF7-AAB4-7A04F12148B2}"/>
                </a:ext>
              </a:extLst>
            </p:cNvPr>
            <p:cNvSpPr/>
            <p:nvPr/>
          </p:nvSpPr>
          <p:spPr>
            <a:xfrm>
              <a:off x="7350231" y="1734252"/>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grpSp>
          <p:nvGrpSpPr>
            <p:cNvPr id="6" name="Group 133">
              <a:extLst>
                <a:ext uri="{FF2B5EF4-FFF2-40B4-BE49-F238E27FC236}">
                  <a16:creationId xmlns:a16="http://schemas.microsoft.com/office/drawing/2014/main" id="{99195316-555F-4842-851F-FD79E346A0DA}"/>
                </a:ext>
              </a:extLst>
            </p:cNvPr>
            <p:cNvGrpSpPr/>
            <p:nvPr/>
          </p:nvGrpSpPr>
          <p:grpSpPr>
            <a:xfrm>
              <a:off x="7907899" y="2308624"/>
              <a:ext cx="3597749" cy="4951423"/>
              <a:chOff x="7907899" y="2308624"/>
              <a:chExt cx="3597749" cy="4951423"/>
            </a:xfrm>
          </p:grpSpPr>
          <p:sp>
            <p:nvSpPr>
              <p:cNvPr id="33" name="자유형: 도형 96">
                <a:extLst>
                  <a:ext uri="{FF2B5EF4-FFF2-40B4-BE49-F238E27FC236}">
                    <a16:creationId xmlns:a16="http://schemas.microsoft.com/office/drawing/2014/main" id="{18F7B76C-443A-497C-8B04-82F050C40244}"/>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34" name="Donut 4">
                <a:extLst>
                  <a:ext uri="{FF2B5EF4-FFF2-40B4-BE49-F238E27FC236}">
                    <a16:creationId xmlns:a16="http://schemas.microsoft.com/office/drawing/2014/main" id="{0CB19F66-66C2-4933-8605-D163B1FE1606}"/>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5" name="Round Same Side Corner Rectangle 5">
                <a:extLst>
                  <a:ext uri="{FF2B5EF4-FFF2-40B4-BE49-F238E27FC236}">
                    <a16:creationId xmlns:a16="http://schemas.microsoft.com/office/drawing/2014/main" id="{66EE422A-6A16-44B9-8363-8D6237CD238E}"/>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 name="Group 134">
              <a:extLst>
                <a:ext uri="{FF2B5EF4-FFF2-40B4-BE49-F238E27FC236}">
                  <a16:creationId xmlns:a16="http://schemas.microsoft.com/office/drawing/2014/main" id="{D5F44310-5087-4DB5-82A5-9745B792B40A}"/>
                </a:ext>
              </a:extLst>
            </p:cNvPr>
            <p:cNvGrpSpPr/>
            <p:nvPr/>
          </p:nvGrpSpPr>
          <p:grpSpPr>
            <a:xfrm>
              <a:off x="8045579" y="2409380"/>
              <a:ext cx="2811142" cy="2844985"/>
              <a:chOff x="8045579" y="2409380"/>
              <a:chExt cx="2811142" cy="2844985"/>
            </a:xfrm>
          </p:grpSpPr>
          <p:sp>
            <p:nvSpPr>
              <p:cNvPr id="14" name="Freeform 43">
                <a:extLst>
                  <a:ext uri="{FF2B5EF4-FFF2-40B4-BE49-F238E27FC236}">
                    <a16:creationId xmlns:a16="http://schemas.microsoft.com/office/drawing/2014/main" id="{3B118E83-9B98-4B64-B800-AB89BDBA6F95}"/>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ectangle 15">
                <a:extLst>
                  <a:ext uri="{FF2B5EF4-FFF2-40B4-BE49-F238E27FC236}">
                    <a16:creationId xmlns:a16="http://schemas.microsoft.com/office/drawing/2014/main" id="{D6CCD08E-9F0C-49F1-9FBE-7177943DD871}"/>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1">
                <a:extLst>
                  <a:ext uri="{FF2B5EF4-FFF2-40B4-BE49-F238E27FC236}">
                    <a16:creationId xmlns:a16="http://schemas.microsoft.com/office/drawing/2014/main" id="{8C0775E3-FC76-48D0-ADE8-D72A4550E5CA}"/>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Trapezoid 11">
                <a:extLst>
                  <a:ext uri="{FF2B5EF4-FFF2-40B4-BE49-F238E27FC236}">
                    <a16:creationId xmlns:a16="http://schemas.microsoft.com/office/drawing/2014/main" id="{99CC2841-3519-4202-A49D-3AA1F9646F83}"/>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Rectangle 3">
                <a:extLst>
                  <a:ext uri="{FF2B5EF4-FFF2-40B4-BE49-F238E27FC236}">
                    <a16:creationId xmlns:a16="http://schemas.microsoft.com/office/drawing/2014/main" id="{550B3C49-A1EB-446D-AE2E-4D66B0EC410F}"/>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9" name="Rectangle 15">
                <a:extLst>
                  <a:ext uri="{FF2B5EF4-FFF2-40B4-BE49-F238E27FC236}">
                    <a16:creationId xmlns:a16="http://schemas.microsoft.com/office/drawing/2014/main" id="{6C01A695-6A65-4522-AB9D-9D9EF1F3F758}"/>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Donut 2">
                <a:extLst>
                  <a:ext uri="{FF2B5EF4-FFF2-40B4-BE49-F238E27FC236}">
                    <a16:creationId xmlns:a16="http://schemas.microsoft.com/office/drawing/2014/main" id="{40AFA1BC-1B85-41B5-9890-A3CCED8C74E2}"/>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1" name="Rectangle 19">
                <a:extLst>
                  <a:ext uri="{FF2B5EF4-FFF2-40B4-BE49-F238E27FC236}">
                    <a16:creationId xmlns:a16="http://schemas.microsoft.com/office/drawing/2014/main" id="{37169B52-6941-4087-B2DC-E2C38523EFFA}"/>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Rounded Rectangle 12">
                <a:extLst>
                  <a:ext uri="{FF2B5EF4-FFF2-40B4-BE49-F238E27FC236}">
                    <a16:creationId xmlns:a16="http://schemas.microsoft.com/office/drawing/2014/main" id="{DB85E3A5-EB3E-4F0F-9217-FC475A0D2BAA}"/>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3" name="Down Arrow 1">
                <a:extLst>
                  <a:ext uri="{FF2B5EF4-FFF2-40B4-BE49-F238E27FC236}">
                    <a16:creationId xmlns:a16="http://schemas.microsoft.com/office/drawing/2014/main" id="{033D19AB-A98E-4941-B189-DF4429D2564B}"/>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Isosceles Triangle 7">
                <a:extLst>
                  <a:ext uri="{FF2B5EF4-FFF2-40B4-BE49-F238E27FC236}">
                    <a16:creationId xmlns:a16="http://schemas.microsoft.com/office/drawing/2014/main" id="{66DC4018-6205-4308-A8D9-D2F7131228C3}"/>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 name="Oval 6">
                <a:extLst>
                  <a:ext uri="{FF2B5EF4-FFF2-40B4-BE49-F238E27FC236}">
                    <a16:creationId xmlns:a16="http://schemas.microsoft.com/office/drawing/2014/main" id="{C072E195-2604-4FA6-A9C3-3EB32AEC5420}"/>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 name="Freeform 14">
                <a:extLst>
                  <a:ext uri="{FF2B5EF4-FFF2-40B4-BE49-F238E27FC236}">
                    <a16:creationId xmlns:a16="http://schemas.microsoft.com/office/drawing/2014/main" id="{48D5F896-CFBD-4C40-A261-6547F77BE06B}"/>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7" name="Rounded Rectangle 7">
                <a:extLst>
                  <a:ext uri="{FF2B5EF4-FFF2-40B4-BE49-F238E27FC236}">
                    <a16:creationId xmlns:a16="http://schemas.microsoft.com/office/drawing/2014/main" id="{B80ACD35-CE8B-4358-91B1-F3802296F356}"/>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Rounded Rectangle 1">
                <a:extLst>
                  <a:ext uri="{FF2B5EF4-FFF2-40B4-BE49-F238E27FC236}">
                    <a16:creationId xmlns:a16="http://schemas.microsoft.com/office/drawing/2014/main" id="{C97AC6E7-44BD-4AA0-903F-941320775EDB}"/>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Freeform 22">
                <a:extLst>
                  <a:ext uri="{FF2B5EF4-FFF2-40B4-BE49-F238E27FC236}">
                    <a16:creationId xmlns:a16="http://schemas.microsoft.com/office/drawing/2014/main" id="{A982C17F-8D48-4631-A9D7-AB5FAD1041F7}"/>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Freeform: Shape 157">
                <a:extLst>
                  <a:ext uri="{FF2B5EF4-FFF2-40B4-BE49-F238E27FC236}">
                    <a16:creationId xmlns:a16="http://schemas.microsoft.com/office/drawing/2014/main" id="{38372AC4-83A2-47A3-99B5-F007463B784F}"/>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1" name="Freeform: Shape 158">
                <a:extLst>
                  <a:ext uri="{FF2B5EF4-FFF2-40B4-BE49-F238E27FC236}">
                    <a16:creationId xmlns:a16="http://schemas.microsoft.com/office/drawing/2014/main" id="{6BB2B6FC-8898-4732-9EA3-39ECAE52B6E5}"/>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2" name="Freeform: Shape 159">
                <a:extLst>
                  <a:ext uri="{FF2B5EF4-FFF2-40B4-BE49-F238E27FC236}">
                    <a16:creationId xmlns:a16="http://schemas.microsoft.com/office/drawing/2014/main" id="{97780CCE-55D9-4840-9784-3EBD3731DDDE}"/>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aphic 21">
              <a:extLst>
                <a:ext uri="{FF2B5EF4-FFF2-40B4-BE49-F238E27FC236}">
                  <a16:creationId xmlns:a16="http://schemas.microsoft.com/office/drawing/2014/main" id="{A3E6D900-CBAD-4C73-BA12-BFCC53723A2B}"/>
                </a:ext>
              </a:extLst>
            </p:cNvPr>
            <p:cNvGrpSpPr/>
            <p:nvPr/>
          </p:nvGrpSpPr>
          <p:grpSpPr>
            <a:xfrm>
              <a:off x="8955569" y="3191206"/>
              <a:ext cx="1044161" cy="1340547"/>
              <a:chOff x="3425127" y="0"/>
              <a:chExt cx="5341746" cy="6858000"/>
            </a:xfrm>
          </p:grpSpPr>
          <p:sp>
            <p:nvSpPr>
              <p:cNvPr id="9" name="Freeform: Shape 136">
                <a:extLst>
                  <a:ext uri="{FF2B5EF4-FFF2-40B4-BE49-F238E27FC236}">
                    <a16:creationId xmlns:a16="http://schemas.microsoft.com/office/drawing/2014/main" id="{C21BB898-0852-47B3-B72C-C39F55941597}"/>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10" name="Freeform: Shape 137">
                <a:extLst>
                  <a:ext uri="{FF2B5EF4-FFF2-40B4-BE49-F238E27FC236}">
                    <a16:creationId xmlns:a16="http://schemas.microsoft.com/office/drawing/2014/main" id="{B8D41C40-D1BE-485A-BB1C-7CA9E1C01A86}"/>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11" name="Freeform: Shape 138">
                <a:extLst>
                  <a:ext uri="{FF2B5EF4-FFF2-40B4-BE49-F238E27FC236}">
                    <a16:creationId xmlns:a16="http://schemas.microsoft.com/office/drawing/2014/main" id="{37FD0FEF-AD98-4C38-9FAC-B88C1000FEE7}"/>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12" name="Freeform: Shape 139">
                <a:extLst>
                  <a:ext uri="{FF2B5EF4-FFF2-40B4-BE49-F238E27FC236}">
                    <a16:creationId xmlns:a16="http://schemas.microsoft.com/office/drawing/2014/main" id="{E7732516-BE12-4D91-B8BA-EB76067182DC}"/>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13" name="Freeform: Shape 140">
                <a:extLst>
                  <a:ext uri="{FF2B5EF4-FFF2-40B4-BE49-F238E27FC236}">
                    <a16:creationId xmlns:a16="http://schemas.microsoft.com/office/drawing/2014/main" id="{7049EF35-7567-4CE9-955C-214C0F53EC20}"/>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684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عنوان 1">
            <a:extLst>
              <a:ext uri="{FF2B5EF4-FFF2-40B4-BE49-F238E27FC236}">
                <a16:creationId xmlns:a16="http://schemas.microsoft.com/office/drawing/2014/main" id="{7094B865-DA97-41C0-ACAF-1E64BC03DD98}"/>
              </a:ext>
            </a:extLst>
          </p:cNvPr>
          <p:cNvSpPr>
            <a:spLocks noGrp="1"/>
          </p:cNvSpPr>
          <p:nvPr>
            <p:ph type="title"/>
          </p:nvPr>
        </p:nvSpPr>
        <p:spPr>
          <a:xfrm>
            <a:off x="4384039" y="365125"/>
            <a:ext cx="7164493" cy="1325563"/>
          </a:xfrm>
        </p:spPr>
        <p:txBody>
          <a:bodyPr>
            <a:normAutofit/>
          </a:bodyPr>
          <a:lstStyle/>
          <a:p>
            <a:r>
              <a:rPr lang="ar-SA" dirty="0"/>
              <a:t>المحاور اليوم</a:t>
            </a:r>
          </a:p>
        </p:txBody>
      </p:sp>
      <p:sp>
        <p:nvSpPr>
          <p:cNvPr id="3" name="عنصر نائب للمحتوى 2">
            <a:extLst>
              <a:ext uri="{FF2B5EF4-FFF2-40B4-BE49-F238E27FC236}">
                <a16:creationId xmlns:a16="http://schemas.microsoft.com/office/drawing/2014/main" id="{04545B37-441E-433E-B4F2-14BEAD3AE443}"/>
              </a:ext>
            </a:extLst>
          </p:cNvPr>
          <p:cNvSpPr>
            <a:spLocks noGrp="1"/>
          </p:cNvSpPr>
          <p:nvPr>
            <p:ph idx="1"/>
          </p:nvPr>
        </p:nvSpPr>
        <p:spPr>
          <a:xfrm>
            <a:off x="4387515" y="2022601"/>
            <a:ext cx="7161017" cy="4154361"/>
          </a:xfrm>
        </p:spPr>
        <p:txBody>
          <a:bodyPr>
            <a:normAutofit/>
          </a:bodyPr>
          <a:lstStyle/>
          <a:p>
            <a:pPr marL="171454" indent="-171454" rtl="1">
              <a:buFont typeface="Wingdings" panose="05000000000000000000" pitchFamily="2" charset="2"/>
              <a:buChar char="Ø"/>
            </a:pPr>
            <a:r>
              <a:rPr lang="ar-SA" altLang="ko-KR" sz="2000">
                <a:cs typeface="Arial" pitchFamily="34" charset="0"/>
              </a:rPr>
              <a:t>مفهوم الامن السيبراني</a:t>
            </a:r>
            <a:endParaRPr lang="en-US" altLang="ko-KR" sz="2000">
              <a:cs typeface="Arial" pitchFamily="34" charset="0"/>
            </a:endParaRPr>
          </a:p>
          <a:p>
            <a:pPr marL="171454" indent="-171454" rtl="1">
              <a:buFont typeface="Wingdings" panose="05000000000000000000" pitchFamily="2" charset="2"/>
              <a:buChar char="Ø"/>
            </a:pPr>
            <a:r>
              <a:rPr lang="ar-SA" altLang="ko-KR" sz="2000">
                <a:cs typeface="Arial" pitchFamily="34" charset="0"/>
              </a:rPr>
              <a:t>أهمية الامن السيبراني</a:t>
            </a:r>
          </a:p>
          <a:p>
            <a:pPr marL="171454" indent="-171454" rtl="1">
              <a:buFont typeface="Wingdings" panose="05000000000000000000" pitchFamily="2" charset="2"/>
              <a:buChar char="Ø"/>
            </a:pPr>
            <a:r>
              <a:rPr lang="ar-SA" altLang="ko-KR" sz="2000">
                <a:cs typeface="Arial" pitchFamily="34" charset="0"/>
              </a:rPr>
              <a:t>الفرق بين الامن السيبراني والمعلوماتي</a:t>
            </a:r>
          </a:p>
          <a:p>
            <a:pPr marL="171454" indent="-171454" rtl="1">
              <a:buFont typeface="Wingdings" panose="05000000000000000000" pitchFamily="2" charset="2"/>
              <a:buChar char="Ø"/>
            </a:pPr>
            <a:r>
              <a:rPr lang="ar-SA" altLang="ko-KR" sz="2000">
                <a:cs typeface="Arial" pitchFamily="34" charset="0"/>
              </a:rPr>
              <a:t>نموذج </a:t>
            </a:r>
            <a:r>
              <a:rPr lang="en-US" altLang="ko-KR" sz="2000">
                <a:cs typeface="Arial" pitchFamily="34" charset="0"/>
              </a:rPr>
              <a:t>CIA</a:t>
            </a:r>
            <a:endParaRPr lang="ar-SA" altLang="ko-KR" sz="2000">
              <a:cs typeface="Arial" pitchFamily="34" charset="0"/>
            </a:endParaRPr>
          </a:p>
          <a:p>
            <a:pPr marL="171454" indent="-171454" rtl="1">
              <a:buFont typeface="Wingdings" panose="05000000000000000000" pitchFamily="2" charset="2"/>
              <a:buChar char="Ø"/>
            </a:pPr>
            <a:r>
              <a:rPr lang="ar-SA" altLang="ko-KR" sz="2000">
                <a:cs typeface="Arial" pitchFamily="34" charset="0"/>
              </a:rPr>
              <a:t>الدفاع العميق </a:t>
            </a:r>
            <a:r>
              <a:rPr lang="en-US" altLang="ko-KR" sz="2000">
                <a:cs typeface="Arial" pitchFamily="34" charset="0"/>
              </a:rPr>
              <a:t>defense in depth </a:t>
            </a:r>
            <a:endParaRPr lang="ar-SA" altLang="ko-KR" sz="2000">
              <a:cs typeface="Arial" pitchFamily="34" charset="0"/>
            </a:endParaRPr>
          </a:p>
          <a:p>
            <a:pPr marL="171454" indent="-171454" rtl="1">
              <a:buFont typeface="Wingdings" panose="05000000000000000000" pitchFamily="2" charset="2"/>
              <a:buChar char="Ø"/>
            </a:pPr>
            <a:r>
              <a:rPr lang="ar-SA" altLang="ko-KR" sz="2000">
                <a:cs typeface="Arial" pitchFamily="34" charset="0"/>
              </a:rPr>
              <a:t>التهديدات في الفضاء السيبراني</a:t>
            </a:r>
          </a:p>
          <a:p>
            <a:pPr marL="171454" indent="-171454" rtl="1">
              <a:buFont typeface="Wingdings" panose="05000000000000000000" pitchFamily="2" charset="2"/>
              <a:buChar char="Ø"/>
            </a:pPr>
            <a:r>
              <a:rPr lang="ar-SA" altLang="ko-KR" sz="2000">
                <a:cs typeface="Arial" pitchFamily="34" charset="0"/>
              </a:rPr>
              <a:t>انواع المهاجمين</a:t>
            </a:r>
          </a:p>
          <a:p>
            <a:pPr marL="171454" indent="-171454" rtl="1">
              <a:buFont typeface="Wingdings" panose="05000000000000000000" pitchFamily="2" charset="2"/>
              <a:buChar char="Ø"/>
            </a:pPr>
            <a:r>
              <a:rPr lang="ar-SA" altLang="ko-KR" sz="2000">
                <a:cs typeface="Arial" pitchFamily="34" charset="0"/>
              </a:rPr>
              <a:t>انواع الهجمات</a:t>
            </a:r>
          </a:p>
          <a:p>
            <a:pPr marL="171454" indent="-171454" rtl="1">
              <a:buFont typeface="Wingdings" panose="05000000000000000000" pitchFamily="2" charset="2"/>
              <a:buChar char="Ø"/>
            </a:pPr>
            <a:r>
              <a:rPr lang="ar-SA" altLang="ko-KR" sz="2000">
                <a:cs typeface="Arial" pitchFamily="34" charset="0"/>
              </a:rPr>
              <a:t>الحماية من الهجمات الالكترونية</a:t>
            </a:r>
          </a:p>
          <a:p>
            <a:endParaRPr lang="ar-SA" sz="2000"/>
          </a:p>
        </p:txBody>
      </p:sp>
      <p:grpSp>
        <p:nvGrpSpPr>
          <p:cNvPr id="4" name="Group 48">
            <a:extLst>
              <a:ext uri="{FF2B5EF4-FFF2-40B4-BE49-F238E27FC236}">
                <a16:creationId xmlns:a16="http://schemas.microsoft.com/office/drawing/2014/main" id="{957C6B2D-E9EB-4423-8D40-F11AAE028384}"/>
              </a:ext>
            </a:extLst>
          </p:cNvPr>
          <p:cNvGrpSpPr/>
          <p:nvPr/>
        </p:nvGrpSpPr>
        <p:grpSpPr>
          <a:xfrm>
            <a:off x="480060" y="2005673"/>
            <a:ext cx="3425957" cy="2846163"/>
            <a:chOff x="5975859" y="4398586"/>
            <a:chExt cx="945247" cy="1008560"/>
          </a:xfrm>
        </p:grpSpPr>
        <p:sp>
          <p:nvSpPr>
            <p:cNvPr id="5" name="Isosceles Triangle 49">
              <a:extLst>
                <a:ext uri="{FF2B5EF4-FFF2-40B4-BE49-F238E27FC236}">
                  <a16:creationId xmlns:a16="http://schemas.microsoft.com/office/drawing/2014/main" id="{BC9438A4-4628-45D6-A732-7A3158648931}"/>
                </a:ext>
              </a:extLst>
            </p:cNvPr>
            <p:cNvSpPr/>
            <p:nvPr/>
          </p:nvSpPr>
          <p:spPr>
            <a:xfrm>
              <a:off x="6008914" y="4398586"/>
              <a:ext cx="870857" cy="32722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0">
              <a:extLst>
                <a:ext uri="{FF2B5EF4-FFF2-40B4-BE49-F238E27FC236}">
                  <a16:creationId xmlns:a16="http://schemas.microsoft.com/office/drawing/2014/main" id="{40A46177-234E-49D9-8C6F-7F4ED53D71BA}"/>
                </a:ext>
              </a:extLst>
            </p:cNvPr>
            <p:cNvSpPr/>
            <p:nvPr/>
          </p:nvSpPr>
          <p:spPr>
            <a:xfrm>
              <a:off x="6008914" y="4824426"/>
              <a:ext cx="870857" cy="82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1">
              <a:extLst>
                <a:ext uri="{FF2B5EF4-FFF2-40B4-BE49-F238E27FC236}">
                  <a16:creationId xmlns:a16="http://schemas.microsoft.com/office/drawing/2014/main" id="{993305EB-6C90-42BD-8452-FB492E73969D}"/>
                </a:ext>
              </a:extLst>
            </p:cNvPr>
            <p:cNvSpPr/>
            <p:nvPr/>
          </p:nvSpPr>
          <p:spPr>
            <a:xfrm>
              <a:off x="5975859" y="5324721"/>
              <a:ext cx="945247" cy="82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2">
              <a:extLst>
                <a:ext uri="{FF2B5EF4-FFF2-40B4-BE49-F238E27FC236}">
                  <a16:creationId xmlns:a16="http://schemas.microsoft.com/office/drawing/2014/main" id="{907A7F90-C06C-47E7-9E59-4AADE638EF92}"/>
                </a:ext>
              </a:extLst>
            </p:cNvPr>
            <p:cNvSpPr/>
            <p:nvPr/>
          </p:nvSpPr>
          <p:spPr>
            <a:xfrm>
              <a:off x="6045834" y="5262308"/>
              <a:ext cx="795423" cy="62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53">
              <a:extLst>
                <a:ext uri="{FF2B5EF4-FFF2-40B4-BE49-F238E27FC236}">
                  <a16:creationId xmlns:a16="http://schemas.microsoft.com/office/drawing/2014/main" id="{0B2D15D3-3365-41D8-88E9-C47CDBBF4A62}"/>
                </a:ext>
              </a:extLst>
            </p:cNvPr>
            <p:cNvGrpSpPr/>
            <p:nvPr/>
          </p:nvGrpSpPr>
          <p:grpSpPr>
            <a:xfrm>
              <a:off x="6071520" y="4894929"/>
              <a:ext cx="750468" cy="367550"/>
              <a:chOff x="6071520" y="4894929"/>
              <a:chExt cx="750468" cy="367550"/>
            </a:xfrm>
          </p:grpSpPr>
          <p:sp>
            <p:nvSpPr>
              <p:cNvPr id="10" name="Rectangle 54">
                <a:extLst>
                  <a:ext uri="{FF2B5EF4-FFF2-40B4-BE49-F238E27FC236}">
                    <a16:creationId xmlns:a16="http://schemas.microsoft.com/office/drawing/2014/main" id="{E54A1464-6FEE-4307-9060-B9D920CA3068}"/>
                  </a:ext>
                </a:extLst>
              </p:cNvPr>
              <p:cNvSpPr/>
              <p:nvPr/>
            </p:nvSpPr>
            <p:spPr>
              <a:xfrm>
                <a:off x="6071520"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55">
                <a:extLst>
                  <a:ext uri="{FF2B5EF4-FFF2-40B4-BE49-F238E27FC236}">
                    <a16:creationId xmlns:a16="http://schemas.microsoft.com/office/drawing/2014/main" id="{BEFFCDA4-F3EF-4818-90A0-AD81C67FCA7A}"/>
                  </a:ext>
                </a:extLst>
              </p:cNvPr>
              <p:cNvSpPr/>
              <p:nvPr/>
            </p:nvSpPr>
            <p:spPr>
              <a:xfrm>
                <a:off x="6239924"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6">
                <a:extLst>
                  <a:ext uri="{FF2B5EF4-FFF2-40B4-BE49-F238E27FC236}">
                    <a16:creationId xmlns:a16="http://schemas.microsoft.com/office/drawing/2014/main" id="{B31150E3-CDD8-451F-B727-2ECCE41D7923}"/>
                  </a:ext>
                </a:extLst>
              </p:cNvPr>
              <p:cNvSpPr/>
              <p:nvPr/>
            </p:nvSpPr>
            <p:spPr>
              <a:xfrm>
                <a:off x="6408328"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7">
                <a:extLst>
                  <a:ext uri="{FF2B5EF4-FFF2-40B4-BE49-F238E27FC236}">
                    <a16:creationId xmlns:a16="http://schemas.microsoft.com/office/drawing/2014/main" id="{0A5ECEA5-24DD-434F-8B4A-930BDB5E6C03}"/>
                  </a:ext>
                </a:extLst>
              </p:cNvPr>
              <p:cNvSpPr/>
              <p:nvPr/>
            </p:nvSpPr>
            <p:spPr>
              <a:xfrm>
                <a:off x="6576732"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8">
                <a:extLst>
                  <a:ext uri="{FF2B5EF4-FFF2-40B4-BE49-F238E27FC236}">
                    <a16:creationId xmlns:a16="http://schemas.microsoft.com/office/drawing/2014/main" id="{90F35D3B-7628-42D2-BC71-3FAB107396F8}"/>
                  </a:ext>
                </a:extLst>
              </p:cNvPr>
              <p:cNvSpPr/>
              <p:nvPr/>
            </p:nvSpPr>
            <p:spPr>
              <a:xfrm>
                <a:off x="6745134" y="4894929"/>
                <a:ext cx="76854" cy="367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22094989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282998E1-1695-43D0-A0BF-7A265250DB4A}"/>
              </a:ext>
            </a:extLst>
          </p:cNvPr>
          <p:cNvSpPr>
            <a:spLocks noGrp="1"/>
          </p:cNvSpPr>
          <p:nvPr>
            <p:ph type="body" sz="quarter" idx="10"/>
          </p:nvPr>
        </p:nvSpPr>
        <p:spPr/>
        <p:txBody>
          <a:bodyPr>
            <a:normAutofit fontScale="92500" lnSpcReduction="10000"/>
          </a:bodyPr>
          <a:lstStyle/>
          <a:p>
            <a:pPr rtl="1"/>
            <a:r>
              <a:rPr lang="ar-SA" b="1" i="0" dirty="0">
                <a:solidFill>
                  <a:srgbClr val="252525"/>
                </a:solidFill>
                <a:effectLst/>
                <a:latin typeface="Roboto"/>
              </a:rPr>
              <a:t>السرية والنزاهة والتوافر - </a:t>
            </a:r>
            <a:r>
              <a:rPr lang="en-US" b="1" i="0" dirty="0">
                <a:solidFill>
                  <a:srgbClr val="252525"/>
                </a:solidFill>
                <a:effectLst/>
                <a:latin typeface="Roboto"/>
              </a:rPr>
              <a:t>CIA Triad</a:t>
            </a:r>
          </a:p>
        </p:txBody>
      </p:sp>
      <p:grpSp>
        <p:nvGrpSpPr>
          <p:cNvPr id="5" name="Group 16" descr="Graphic to describe the three tiers of &quot;Confidentiality; Integrity; and Availability&quot; as shown in the NIST special publication &quot;An Introduction to Information Security.&quot;">
            <a:extLst>
              <a:ext uri="{FF2B5EF4-FFF2-40B4-BE49-F238E27FC236}">
                <a16:creationId xmlns:a16="http://schemas.microsoft.com/office/drawing/2014/main" id="{F6E6A2CC-51F0-48A5-AA1D-AA991EE8410D}"/>
              </a:ext>
            </a:extLst>
          </p:cNvPr>
          <p:cNvGrpSpPr/>
          <p:nvPr/>
        </p:nvGrpSpPr>
        <p:grpSpPr>
          <a:xfrm>
            <a:off x="648642" y="2016024"/>
            <a:ext cx="4970063" cy="4145397"/>
            <a:chOff x="2598819" y="1408907"/>
            <a:chExt cx="4970063" cy="3240095"/>
          </a:xfrm>
        </p:grpSpPr>
        <p:sp>
          <p:nvSpPr>
            <p:cNvPr id="6" name="Diamond 11">
              <a:extLst>
                <a:ext uri="{FF2B5EF4-FFF2-40B4-BE49-F238E27FC236}">
                  <a16:creationId xmlns:a16="http://schemas.microsoft.com/office/drawing/2014/main" id="{036686A4-2B73-4A41-A130-E0AFDDC521ED}"/>
                </a:ext>
              </a:extLst>
            </p:cNvPr>
            <p:cNvSpPr/>
            <p:nvPr/>
          </p:nvSpPr>
          <p:spPr>
            <a:xfrm>
              <a:off x="2598819" y="2915262"/>
              <a:ext cx="4970061" cy="1733740"/>
            </a:xfrm>
            <a:prstGeom prst="diamond">
              <a:avLst/>
            </a:prstGeom>
            <a:solidFill>
              <a:srgbClr val="95C4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iamond 10">
              <a:extLst>
                <a:ext uri="{FF2B5EF4-FFF2-40B4-BE49-F238E27FC236}">
                  <a16:creationId xmlns:a16="http://schemas.microsoft.com/office/drawing/2014/main" id="{569044EE-5F97-4AB2-BB2D-0B690A0D190E}"/>
                </a:ext>
              </a:extLst>
            </p:cNvPr>
            <p:cNvSpPr/>
            <p:nvPr/>
          </p:nvSpPr>
          <p:spPr>
            <a:xfrm>
              <a:off x="2598820" y="2162085"/>
              <a:ext cx="4970061" cy="1733740"/>
            </a:xfrm>
            <a:prstGeom prst="diamond">
              <a:avLst/>
            </a:prstGeom>
            <a:solidFill>
              <a:srgbClr val="61AEB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iamond 9">
              <a:extLst>
                <a:ext uri="{FF2B5EF4-FFF2-40B4-BE49-F238E27FC236}">
                  <a16:creationId xmlns:a16="http://schemas.microsoft.com/office/drawing/2014/main" id="{DA32F91C-B68F-4B09-B06E-CE6B664565F4}"/>
                </a:ext>
              </a:extLst>
            </p:cNvPr>
            <p:cNvSpPr/>
            <p:nvPr/>
          </p:nvSpPr>
          <p:spPr>
            <a:xfrm>
              <a:off x="2598821" y="1408907"/>
              <a:ext cx="4970061" cy="1733740"/>
            </a:xfrm>
            <a:prstGeom prst="diamond">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2">
              <a:extLst>
                <a:ext uri="{FF2B5EF4-FFF2-40B4-BE49-F238E27FC236}">
                  <a16:creationId xmlns:a16="http://schemas.microsoft.com/office/drawing/2014/main" id="{80AFC8F9-8FB1-4BDC-BAA5-2F915D875EF6}"/>
                </a:ext>
              </a:extLst>
            </p:cNvPr>
            <p:cNvSpPr txBox="1"/>
            <p:nvPr/>
          </p:nvSpPr>
          <p:spPr>
            <a:xfrm rot="20425230">
              <a:off x="4645864" y="2398471"/>
              <a:ext cx="2661862"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confidentiality</a:t>
              </a:r>
            </a:p>
          </p:txBody>
        </p:sp>
        <p:sp>
          <p:nvSpPr>
            <p:cNvPr id="10" name="TextBox 13">
              <a:extLst>
                <a:ext uri="{FF2B5EF4-FFF2-40B4-BE49-F238E27FC236}">
                  <a16:creationId xmlns:a16="http://schemas.microsoft.com/office/drawing/2014/main" id="{838D9CE6-8A3E-4EE4-BD9C-DFAE260F5C68}"/>
                </a:ext>
              </a:extLst>
            </p:cNvPr>
            <p:cNvSpPr txBox="1"/>
            <p:nvPr/>
          </p:nvSpPr>
          <p:spPr>
            <a:xfrm rot="1174770" flipH="1">
              <a:off x="2661395" y="3106771"/>
              <a:ext cx="2792363"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integrity</a:t>
              </a:r>
            </a:p>
          </p:txBody>
        </p:sp>
        <p:sp>
          <p:nvSpPr>
            <p:cNvPr id="11" name="TextBox 14">
              <a:extLst>
                <a:ext uri="{FF2B5EF4-FFF2-40B4-BE49-F238E27FC236}">
                  <a16:creationId xmlns:a16="http://schemas.microsoft.com/office/drawing/2014/main" id="{C69FF317-1756-496F-9FC4-8B98001D273A}"/>
                </a:ext>
              </a:extLst>
            </p:cNvPr>
            <p:cNvSpPr txBox="1"/>
            <p:nvPr/>
          </p:nvSpPr>
          <p:spPr>
            <a:xfrm rot="20425230">
              <a:off x="4769984" y="3901296"/>
              <a:ext cx="2495290"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availability</a:t>
              </a:r>
            </a:p>
          </p:txBody>
        </p:sp>
      </p:grpSp>
      <p:graphicFrame>
        <p:nvGraphicFramePr>
          <p:cNvPr id="13" name="مربع نص 3">
            <a:extLst>
              <a:ext uri="{FF2B5EF4-FFF2-40B4-BE49-F238E27FC236}">
                <a16:creationId xmlns:a16="http://schemas.microsoft.com/office/drawing/2014/main" id="{739F689F-C88F-4E03-8B9F-D5368497A484}"/>
              </a:ext>
            </a:extLst>
          </p:cNvPr>
          <p:cNvGraphicFramePr/>
          <p:nvPr/>
        </p:nvGraphicFramePr>
        <p:xfrm>
          <a:off x="6096001" y="1782187"/>
          <a:ext cx="5602514" cy="4508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7176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رسم تخطيطي 2">
            <a:extLst>
              <a:ext uri="{FF2B5EF4-FFF2-40B4-BE49-F238E27FC236}">
                <a16:creationId xmlns:a16="http://schemas.microsoft.com/office/drawing/2014/main" id="{88A5EEC6-2328-479C-A0C7-762F9AC7ECBC}"/>
              </a:ext>
            </a:extLst>
          </p:cNvPr>
          <p:cNvGraphicFramePr/>
          <p:nvPr/>
        </p:nvGraphicFramePr>
        <p:xfrm>
          <a:off x="4285562" y="1681162"/>
          <a:ext cx="7069828" cy="5176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16">
            <a:extLst>
              <a:ext uri="{FF2B5EF4-FFF2-40B4-BE49-F238E27FC236}">
                <a16:creationId xmlns:a16="http://schemas.microsoft.com/office/drawing/2014/main" id="{CE393E6F-34A2-4CC1-91B0-BC1D0553DFFD}"/>
              </a:ext>
              <a:ext uri="{C183D7F6-B498-43B3-948B-1728B52AA6E4}">
                <adec:decorative xmlns:adec="http://schemas.microsoft.com/office/drawing/2017/decorative" val="1"/>
              </a:ext>
            </a:extLst>
          </p:cNvPr>
          <p:cNvGrpSpPr/>
          <p:nvPr/>
        </p:nvGrpSpPr>
        <p:grpSpPr>
          <a:xfrm>
            <a:off x="323530" y="1471916"/>
            <a:ext cx="5085357" cy="3572668"/>
            <a:chOff x="2598819" y="1408907"/>
            <a:chExt cx="4970063" cy="3240095"/>
          </a:xfrm>
        </p:grpSpPr>
        <p:sp>
          <p:nvSpPr>
            <p:cNvPr id="8" name="Diamond 11">
              <a:extLst>
                <a:ext uri="{FF2B5EF4-FFF2-40B4-BE49-F238E27FC236}">
                  <a16:creationId xmlns:a16="http://schemas.microsoft.com/office/drawing/2014/main" id="{9BDDEE29-0BA1-416F-9B94-5C6DED70AD9B}"/>
                </a:ext>
              </a:extLst>
            </p:cNvPr>
            <p:cNvSpPr/>
            <p:nvPr/>
          </p:nvSpPr>
          <p:spPr>
            <a:xfrm>
              <a:off x="2598819" y="2915262"/>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amond 10">
              <a:extLst>
                <a:ext uri="{FF2B5EF4-FFF2-40B4-BE49-F238E27FC236}">
                  <a16:creationId xmlns:a16="http://schemas.microsoft.com/office/drawing/2014/main" id="{FAA463EC-4F2B-4184-9672-15C9DEE7985F}"/>
                </a:ext>
              </a:extLst>
            </p:cNvPr>
            <p:cNvSpPr/>
            <p:nvPr/>
          </p:nvSpPr>
          <p:spPr>
            <a:xfrm>
              <a:off x="2598820" y="2162085"/>
              <a:ext cx="4970061" cy="1733740"/>
            </a:xfrm>
            <a:prstGeom prst="diamond">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iamond 9">
              <a:extLst>
                <a:ext uri="{FF2B5EF4-FFF2-40B4-BE49-F238E27FC236}">
                  <a16:creationId xmlns:a16="http://schemas.microsoft.com/office/drawing/2014/main" id="{3B9AD8D8-29CC-42F3-9A15-E215258F0BF0}"/>
                </a:ext>
              </a:extLst>
            </p:cNvPr>
            <p:cNvSpPr/>
            <p:nvPr/>
          </p:nvSpPr>
          <p:spPr>
            <a:xfrm>
              <a:off x="2598821" y="1408907"/>
              <a:ext cx="4970061" cy="1733740"/>
            </a:xfrm>
            <a:prstGeom prst="diamond">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2">
              <a:extLst>
                <a:ext uri="{FF2B5EF4-FFF2-40B4-BE49-F238E27FC236}">
                  <a16:creationId xmlns:a16="http://schemas.microsoft.com/office/drawing/2014/main" id="{63307E7C-217D-4349-B346-11AEB0668B64}"/>
                </a:ext>
              </a:extLst>
            </p:cNvPr>
            <p:cNvSpPr txBox="1"/>
            <p:nvPr/>
          </p:nvSpPr>
          <p:spPr>
            <a:xfrm rot="20425230">
              <a:off x="4645865" y="2369547"/>
              <a:ext cx="2661861" cy="418689"/>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confidentiality</a:t>
              </a:r>
            </a:p>
          </p:txBody>
        </p:sp>
      </p:grpSp>
      <p:sp>
        <p:nvSpPr>
          <p:cNvPr id="2" name="عنصر نائب للنص 1">
            <a:extLst>
              <a:ext uri="{FF2B5EF4-FFF2-40B4-BE49-F238E27FC236}">
                <a16:creationId xmlns:a16="http://schemas.microsoft.com/office/drawing/2014/main" id="{6852DC21-EE19-4588-AEE2-84FD63733F81}"/>
              </a:ext>
            </a:extLst>
          </p:cNvPr>
          <p:cNvSpPr>
            <a:spLocks noGrp="1"/>
          </p:cNvSpPr>
          <p:nvPr>
            <p:ph type="body" sz="quarter" idx="10"/>
          </p:nvPr>
        </p:nvSpPr>
        <p:spPr/>
        <p:txBody>
          <a:bodyPr>
            <a:normAutofit fontScale="92500" lnSpcReduction="10000"/>
          </a:bodyPr>
          <a:lstStyle/>
          <a:p>
            <a:r>
              <a:rPr lang="en-US" sz="5400" b="1" dirty="0">
                <a:latin typeface="LiberationSerif-BoldItalic"/>
              </a:rPr>
              <a:t>Ensure Confidentiality </a:t>
            </a:r>
            <a:r>
              <a:rPr lang="ar-SA" sz="5400" b="1" dirty="0">
                <a:latin typeface="LiberationSerif-BoldItalic"/>
              </a:rPr>
              <a:t>  </a:t>
            </a:r>
            <a:r>
              <a:rPr lang="ar-SA" sz="5400" dirty="0"/>
              <a:t>ضمان السرية</a:t>
            </a:r>
          </a:p>
        </p:txBody>
      </p:sp>
      <p:grpSp>
        <p:nvGrpSpPr>
          <p:cNvPr id="14" name="مجموعة 13">
            <a:extLst>
              <a:ext uri="{FF2B5EF4-FFF2-40B4-BE49-F238E27FC236}">
                <a16:creationId xmlns:a16="http://schemas.microsoft.com/office/drawing/2014/main" id="{BF0A7F6D-787B-49DC-A122-D633C53FC6BE}"/>
              </a:ext>
            </a:extLst>
          </p:cNvPr>
          <p:cNvGrpSpPr/>
          <p:nvPr/>
        </p:nvGrpSpPr>
        <p:grpSpPr>
          <a:xfrm>
            <a:off x="6458980" y="1008145"/>
            <a:ext cx="5437747" cy="778708"/>
            <a:chOff x="966196" y="-155769"/>
            <a:chExt cx="1584602" cy="778708"/>
          </a:xfrm>
        </p:grpSpPr>
        <p:sp>
          <p:nvSpPr>
            <p:cNvPr id="16" name="مستطيل 15">
              <a:extLst>
                <a:ext uri="{FF2B5EF4-FFF2-40B4-BE49-F238E27FC236}">
                  <a16:creationId xmlns:a16="http://schemas.microsoft.com/office/drawing/2014/main" id="{2FBB4D6E-8EF4-4D2B-ADB2-CB944D653FE9}"/>
                </a:ext>
              </a:extLst>
            </p:cNvPr>
            <p:cNvSpPr/>
            <p:nvPr/>
          </p:nvSpPr>
          <p:spPr>
            <a:xfrm>
              <a:off x="966196" y="0"/>
              <a:ext cx="1584602" cy="6229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مربع نص 16">
              <a:extLst>
                <a:ext uri="{FF2B5EF4-FFF2-40B4-BE49-F238E27FC236}">
                  <a16:creationId xmlns:a16="http://schemas.microsoft.com/office/drawing/2014/main" id="{0D034550-A020-435F-89A8-392DE4A6CC43}"/>
                </a:ext>
              </a:extLst>
            </p:cNvPr>
            <p:cNvSpPr txBox="1"/>
            <p:nvPr/>
          </p:nvSpPr>
          <p:spPr>
            <a:xfrm>
              <a:off x="966196" y="-155769"/>
              <a:ext cx="1584602" cy="6229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240" tIns="15240" rIns="15240" bIns="15240" numCol="1" spcCol="1270" anchor="b" anchorCtr="0">
              <a:noAutofit/>
            </a:bodyPr>
            <a:lstStyle/>
            <a:p>
              <a:pPr marL="0" lvl="0" indent="0" algn="ctr" defTabSz="533400" rtl="1">
                <a:lnSpc>
                  <a:spcPct val="90000"/>
                </a:lnSpc>
                <a:spcBef>
                  <a:spcPct val="0"/>
                </a:spcBef>
                <a:spcAft>
                  <a:spcPct val="35000"/>
                </a:spcAft>
                <a:buNone/>
              </a:pPr>
              <a:r>
                <a:rPr lang="ar-SA" b="1" kern="1200" dirty="0"/>
                <a:t>يمكنك ضمان السرية باستخدام عدة طرق مختلفة منها :</a:t>
              </a:r>
            </a:p>
          </p:txBody>
        </p:sp>
      </p:grpSp>
    </p:spTree>
    <p:extLst>
      <p:ext uri="{BB962C8B-B14F-4D97-AF65-F5344CB8AC3E}">
        <p14:creationId xmlns:p14="http://schemas.microsoft.com/office/powerpoint/2010/main" val="2784119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1">
            <a:extLst>
              <a:ext uri="{FF2B5EF4-FFF2-40B4-BE49-F238E27FC236}">
                <a16:creationId xmlns:a16="http://schemas.microsoft.com/office/drawing/2014/main" id="{2CFE94A0-43BB-42CC-B373-F7F59B3A09E0}"/>
              </a:ext>
            </a:extLst>
          </p:cNvPr>
          <p:cNvSpPr txBox="1">
            <a:spLocks/>
          </p:cNvSpPr>
          <p:nvPr/>
        </p:nvSpPr>
        <p:spPr>
          <a:xfrm>
            <a:off x="838200" y="36512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ar-SA" sz="2400" b="1" dirty="0"/>
          </a:p>
        </p:txBody>
      </p:sp>
      <p:sp>
        <p:nvSpPr>
          <p:cNvPr id="4" name="عنصر نائب للمحتوى 2">
            <a:extLst>
              <a:ext uri="{FF2B5EF4-FFF2-40B4-BE49-F238E27FC236}">
                <a16:creationId xmlns:a16="http://schemas.microsoft.com/office/drawing/2014/main" id="{53B606E5-0DFB-4D3B-BF11-6DBE1E3ADC81}"/>
              </a:ext>
            </a:extLst>
          </p:cNvPr>
          <p:cNvSpPr txBox="1">
            <a:spLocks/>
          </p:cNvSpPr>
          <p:nvPr/>
        </p:nvSpPr>
        <p:spPr>
          <a:xfrm>
            <a:off x="838200" y="1825625"/>
            <a:ext cx="5181600" cy="43513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latin typeface="LiberationSerif-Bold"/>
            </a:endParaRPr>
          </a:p>
        </p:txBody>
      </p:sp>
      <p:grpSp>
        <p:nvGrpSpPr>
          <p:cNvPr id="5" name="Group 16" descr="Graphic to describe the three tiers of &quot;Confidentiality; Integrity; and Availability&quot; as shown in the NIST special publication &quot;An Introduction to Information Security.&quot;">
            <a:extLst>
              <a:ext uri="{FF2B5EF4-FFF2-40B4-BE49-F238E27FC236}">
                <a16:creationId xmlns:a16="http://schemas.microsoft.com/office/drawing/2014/main" id="{57190337-1FF4-4E73-B55E-E0A063F6A75B}"/>
              </a:ext>
            </a:extLst>
          </p:cNvPr>
          <p:cNvGrpSpPr/>
          <p:nvPr/>
        </p:nvGrpSpPr>
        <p:grpSpPr>
          <a:xfrm>
            <a:off x="648642" y="2016024"/>
            <a:ext cx="4970063" cy="4145397"/>
            <a:chOff x="2598819" y="1408907"/>
            <a:chExt cx="4970063" cy="3240095"/>
          </a:xfrm>
        </p:grpSpPr>
        <p:sp>
          <p:nvSpPr>
            <p:cNvPr id="7" name="Diamond 11">
              <a:extLst>
                <a:ext uri="{FF2B5EF4-FFF2-40B4-BE49-F238E27FC236}">
                  <a16:creationId xmlns:a16="http://schemas.microsoft.com/office/drawing/2014/main" id="{569FF8CE-F289-48B4-A000-F39F09E23A62}"/>
                </a:ext>
              </a:extLst>
            </p:cNvPr>
            <p:cNvSpPr/>
            <p:nvPr/>
          </p:nvSpPr>
          <p:spPr>
            <a:xfrm>
              <a:off x="2598819" y="2915262"/>
              <a:ext cx="4970061" cy="1733740"/>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iamond 10">
              <a:extLst>
                <a:ext uri="{FF2B5EF4-FFF2-40B4-BE49-F238E27FC236}">
                  <a16:creationId xmlns:a16="http://schemas.microsoft.com/office/drawing/2014/main" id="{E9BF6F77-DC91-4912-9422-7C8A73341274}"/>
                </a:ext>
              </a:extLst>
            </p:cNvPr>
            <p:cNvSpPr/>
            <p:nvPr/>
          </p:nvSpPr>
          <p:spPr>
            <a:xfrm>
              <a:off x="2598820" y="2162085"/>
              <a:ext cx="4970061" cy="1733740"/>
            </a:xfrm>
            <a:prstGeom prst="diamond">
              <a:avLst/>
            </a:prstGeom>
            <a:solidFill>
              <a:srgbClr val="61AEB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amond 9">
              <a:extLst>
                <a:ext uri="{FF2B5EF4-FFF2-40B4-BE49-F238E27FC236}">
                  <a16:creationId xmlns:a16="http://schemas.microsoft.com/office/drawing/2014/main" id="{7F989193-56EE-4EF9-942C-5AAB3271E1FD}"/>
                </a:ext>
              </a:extLst>
            </p:cNvPr>
            <p:cNvSpPr/>
            <p:nvPr/>
          </p:nvSpPr>
          <p:spPr>
            <a:xfrm>
              <a:off x="2598821" y="1408907"/>
              <a:ext cx="4970061" cy="1733740"/>
            </a:xfrm>
            <a:prstGeom prst="diamond">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12">
              <a:extLst>
                <a:ext uri="{FF2B5EF4-FFF2-40B4-BE49-F238E27FC236}">
                  <a16:creationId xmlns:a16="http://schemas.microsoft.com/office/drawing/2014/main" id="{9BBC657A-2128-4AD8-9CCF-70CE14E03050}"/>
                </a:ext>
              </a:extLst>
            </p:cNvPr>
            <p:cNvSpPr txBox="1"/>
            <p:nvPr/>
          </p:nvSpPr>
          <p:spPr>
            <a:xfrm rot="20425230">
              <a:off x="4645864" y="2398471"/>
              <a:ext cx="2661862"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confidentiality</a:t>
              </a:r>
            </a:p>
          </p:txBody>
        </p:sp>
        <p:sp>
          <p:nvSpPr>
            <p:cNvPr id="11" name="TextBox 13">
              <a:extLst>
                <a:ext uri="{FF2B5EF4-FFF2-40B4-BE49-F238E27FC236}">
                  <a16:creationId xmlns:a16="http://schemas.microsoft.com/office/drawing/2014/main" id="{8BA918AE-1ED0-4C18-A0B8-CB3B03236D1C}"/>
                </a:ext>
              </a:extLst>
            </p:cNvPr>
            <p:cNvSpPr txBox="1"/>
            <p:nvPr/>
          </p:nvSpPr>
          <p:spPr>
            <a:xfrm rot="1174770" flipH="1">
              <a:off x="2661395" y="3106771"/>
              <a:ext cx="2792363"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integrity</a:t>
              </a:r>
            </a:p>
          </p:txBody>
        </p:sp>
        <p:sp>
          <p:nvSpPr>
            <p:cNvPr id="12" name="TextBox 14">
              <a:extLst>
                <a:ext uri="{FF2B5EF4-FFF2-40B4-BE49-F238E27FC236}">
                  <a16:creationId xmlns:a16="http://schemas.microsoft.com/office/drawing/2014/main" id="{52438487-AF58-4F9C-B921-601A56454DE0}"/>
                </a:ext>
              </a:extLst>
            </p:cNvPr>
            <p:cNvSpPr txBox="1"/>
            <p:nvPr/>
          </p:nvSpPr>
          <p:spPr>
            <a:xfrm rot="20425230">
              <a:off x="4769984" y="3901296"/>
              <a:ext cx="2495290"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availability</a:t>
              </a:r>
            </a:p>
          </p:txBody>
        </p:sp>
      </p:grpSp>
      <p:sp>
        <p:nvSpPr>
          <p:cNvPr id="2" name="عنصر نائب للنص 1">
            <a:extLst>
              <a:ext uri="{FF2B5EF4-FFF2-40B4-BE49-F238E27FC236}">
                <a16:creationId xmlns:a16="http://schemas.microsoft.com/office/drawing/2014/main" id="{529E6677-D687-47FD-A5EC-97BA647798FC}"/>
              </a:ext>
            </a:extLst>
          </p:cNvPr>
          <p:cNvSpPr>
            <a:spLocks noGrp="1"/>
          </p:cNvSpPr>
          <p:nvPr>
            <p:ph type="body" sz="quarter" idx="10"/>
          </p:nvPr>
        </p:nvSpPr>
        <p:spPr/>
        <p:txBody>
          <a:bodyPr/>
          <a:lstStyle/>
          <a:p>
            <a:r>
              <a:rPr lang="en-US" sz="4000" b="1" dirty="0"/>
              <a:t> ensure integrity </a:t>
            </a:r>
            <a:r>
              <a:rPr lang="ar-SA" sz="4000" b="1" dirty="0"/>
              <a:t>ضمان النزاهة</a:t>
            </a:r>
          </a:p>
        </p:txBody>
      </p:sp>
      <p:graphicFrame>
        <p:nvGraphicFramePr>
          <p:cNvPr id="14" name="مربع نص 5">
            <a:extLst>
              <a:ext uri="{FF2B5EF4-FFF2-40B4-BE49-F238E27FC236}">
                <a16:creationId xmlns:a16="http://schemas.microsoft.com/office/drawing/2014/main" id="{69572D3F-D61F-404C-831E-F4869F0B420F}"/>
              </a:ext>
            </a:extLst>
          </p:cNvPr>
          <p:cNvGraphicFramePr/>
          <p:nvPr/>
        </p:nvGraphicFramePr>
        <p:xfrm>
          <a:off x="5927076" y="2143650"/>
          <a:ext cx="5960126"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4904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نص 2">
            <a:extLst>
              <a:ext uri="{FF2B5EF4-FFF2-40B4-BE49-F238E27FC236}">
                <a16:creationId xmlns:a16="http://schemas.microsoft.com/office/drawing/2014/main" id="{603EAEDC-0261-493E-81F1-A5B7268A039E}"/>
              </a:ext>
            </a:extLst>
          </p:cNvPr>
          <p:cNvSpPr>
            <a:spLocks noGrp="1"/>
          </p:cNvSpPr>
          <p:nvPr>
            <p:ph type="body" sz="quarter" idx="10"/>
          </p:nvPr>
        </p:nvSpPr>
        <p:spPr/>
        <p:txBody>
          <a:bodyPr>
            <a:normAutofit fontScale="92500" lnSpcReduction="10000"/>
          </a:bodyPr>
          <a:lstStyle/>
          <a:p>
            <a:pPr rtl="1"/>
            <a:r>
              <a:rPr lang="en-US" sz="5400" b="1" dirty="0">
                <a:latin typeface="LiberationSerif-BoldItalic"/>
              </a:rPr>
              <a:t> </a:t>
            </a:r>
            <a:r>
              <a:rPr lang="ar-SA" sz="5400" b="1" dirty="0">
                <a:latin typeface="LiberationSerif-BoldItalic"/>
              </a:rPr>
              <a:t>ضمان الاتاحة </a:t>
            </a:r>
            <a:r>
              <a:rPr lang="en-US" sz="5400" b="1" dirty="0">
                <a:latin typeface="LiberationSerif-BoldItalic"/>
              </a:rPr>
              <a:t>Increase Availability</a:t>
            </a:r>
            <a:endParaRPr lang="ar-SA" dirty="0"/>
          </a:p>
        </p:txBody>
      </p:sp>
      <p:graphicFrame>
        <p:nvGraphicFramePr>
          <p:cNvPr id="13" name="رسم تخطيطي 12">
            <a:extLst>
              <a:ext uri="{FF2B5EF4-FFF2-40B4-BE49-F238E27FC236}">
                <a16:creationId xmlns:a16="http://schemas.microsoft.com/office/drawing/2014/main" id="{8EB0060A-FD6C-4E52-B5B1-A831938BF45E}"/>
              </a:ext>
            </a:extLst>
          </p:cNvPr>
          <p:cNvGraphicFramePr/>
          <p:nvPr/>
        </p:nvGraphicFramePr>
        <p:xfrm>
          <a:off x="6573297" y="1742313"/>
          <a:ext cx="5323429" cy="4776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16" descr="Graphic to describe the three tiers of &quot;Confidentiality; Integrity; and Availability&quot; as shown in the NIST special publication &quot;An Introduction to Information Security.&quot;">
            <a:extLst>
              <a:ext uri="{FF2B5EF4-FFF2-40B4-BE49-F238E27FC236}">
                <a16:creationId xmlns:a16="http://schemas.microsoft.com/office/drawing/2014/main" id="{1930C162-8CF0-4357-9704-8B281DA61C5C}"/>
              </a:ext>
            </a:extLst>
          </p:cNvPr>
          <p:cNvGrpSpPr/>
          <p:nvPr/>
        </p:nvGrpSpPr>
        <p:grpSpPr>
          <a:xfrm>
            <a:off x="648642" y="2016024"/>
            <a:ext cx="4970063" cy="4145397"/>
            <a:chOff x="2598819" y="1408907"/>
            <a:chExt cx="4970063" cy="3240095"/>
          </a:xfrm>
        </p:grpSpPr>
        <p:sp>
          <p:nvSpPr>
            <p:cNvPr id="6" name="Diamond 11">
              <a:extLst>
                <a:ext uri="{FF2B5EF4-FFF2-40B4-BE49-F238E27FC236}">
                  <a16:creationId xmlns:a16="http://schemas.microsoft.com/office/drawing/2014/main" id="{77BDD685-35F4-487C-9025-6805D11326A8}"/>
                </a:ext>
              </a:extLst>
            </p:cNvPr>
            <p:cNvSpPr/>
            <p:nvPr/>
          </p:nvSpPr>
          <p:spPr>
            <a:xfrm>
              <a:off x="2598819" y="2915262"/>
              <a:ext cx="4970061" cy="173374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iamond 10">
              <a:extLst>
                <a:ext uri="{FF2B5EF4-FFF2-40B4-BE49-F238E27FC236}">
                  <a16:creationId xmlns:a16="http://schemas.microsoft.com/office/drawing/2014/main" id="{E7306421-0499-433C-BA93-E5430D7C94CD}"/>
                </a:ext>
              </a:extLst>
            </p:cNvPr>
            <p:cNvSpPr/>
            <p:nvPr/>
          </p:nvSpPr>
          <p:spPr>
            <a:xfrm>
              <a:off x="2598820" y="2162085"/>
              <a:ext cx="4970061" cy="1733740"/>
            </a:xfrm>
            <a:prstGeom prst="diamond">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iamond 9">
              <a:extLst>
                <a:ext uri="{FF2B5EF4-FFF2-40B4-BE49-F238E27FC236}">
                  <a16:creationId xmlns:a16="http://schemas.microsoft.com/office/drawing/2014/main" id="{78D1E81C-8830-43BB-82CE-8F5FC8A46030}"/>
                </a:ext>
              </a:extLst>
            </p:cNvPr>
            <p:cNvSpPr/>
            <p:nvPr/>
          </p:nvSpPr>
          <p:spPr>
            <a:xfrm>
              <a:off x="2598821" y="1408907"/>
              <a:ext cx="4970061" cy="1733740"/>
            </a:xfrm>
            <a:prstGeom prst="diamond">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2">
              <a:extLst>
                <a:ext uri="{FF2B5EF4-FFF2-40B4-BE49-F238E27FC236}">
                  <a16:creationId xmlns:a16="http://schemas.microsoft.com/office/drawing/2014/main" id="{6CC971E9-1ACD-4991-AB07-54644CA0C217}"/>
                </a:ext>
              </a:extLst>
            </p:cNvPr>
            <p:cNvSpPr txBox="1"/>
            <p:nvPr/>
          </p:nvSpPr>
          <p:spPr>
            <a:xfrm rot="20425230">
              <a:off x="4645864" y="2398471"/>
              <a:ext cx="2661862"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confidentiality</a:t>
              </a:r>
            </a:p>
          </p:txBody>
        </p:sp>
        <p:sp>
          <p:nvSpPr>
            <p:cNvPr id="10" name="TextBox 13">
              <a:extLst>
                <a:ext uri="{FF2B5EF4-FFF2-40B4-BE49-F238E27FC236}">
                  <a16:creationId xmlns:a16="http://schemas.microsoft.com/office/drawing/2014/main" id="{511C0689-F00E-4B9E-9B5A-C9AC6C4224CC}"/>
                </a:ext>
              </a:extLst>
            </p:cNvPr>
            <p:cNvSpPr txBox="1"/>
            <p:nvPr/>
          </p:nvSpPr>
          <p:spPr>
            <a:xfrm rot="1174770" flipH="1">
              <a:off x="2661395" y="3106771"/>
              <a:ext cx="2792363"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integrity</a:t>
              </a:r>
            </a:p>
          </p:txBody>
        </p:sp>
        <p:sp>
          <p:nvSpPr>
            <p:cNvPr id="11" name="TextBox 14">
              <a:extLst>
                <a:ext uri="{FF2B5EF4-FFF2-40B4-BE49-F238E27FC236}">
                  <a16:creationId xmlns:a16="http://schemas.microsoft.com/office/drawing/2014/main" id="{362AEE38-5958-43F9-A909-89A86D8554DA}"/>
                </a:ext>
              </a:extLst>
            </p:cNvPr>
            <p:cNvSpPr txBox="1"/>
            <p:nvPr/>
          </p:nvSpPr>
          <p:spPr>
            <a:xfrm rot="20425230">
              <a:off x="4769984" y="3901296"/>
              <a:ext cx="2495290" cy="360843"/>
            </a:xfrm>
            <a:prstGeom prst="rect">
              <a:avLst/>
            </a:prstGeom>
            <a:noFill/>
          </p:spPr>
          <p:txBody>
            <a:bodyPr wrap="square" rtlCol="0">
              <a:spAutoFit/>
            </a:bodyPr>
            <a:lstStyle/>
            <a:p>
              <a:pPr algn="ctr"/>
              <a:r>
                <a:rPr lang="en-US" sz="2400" b="1" dirty="0">
                  <a:solidFill>
                    <a:schemeClr val="bg1"/>
                  </a:solidFill>
                  <a:latin typeface="Gill Sans MT" panose="020B0502020104020203" pitchFamily="34" charset="0"/>
                </a:rPr>
                <a:t>availability</a:t>
              </a:r>
            </a:p>
          </p:txBody>
        </p:sp>
      </p:grpSp>
    </p:spTree>
    <p:extLst>
      <p:ext uri="{BB962C8B-B14F-4D97-AF65-F5344CB8AC3E}">
        <p14:creationId xmlns:p14="http://schemas.microsoft.com/office/powerpoint/2010/main" val="4276324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138678A3-6883-4CE2-BB9F-CFC04151685A}"/>
              </a:ext>
            </a:extLst>
          </p:cNvPr>
          <p:cNvSpPr>
            <a:spLocks noGrp="1"/>
          </p:cNvSpPr>
          <p:nvPr>
            <p:ph type="body" sz="quarter" idx="10"/>
          </p:nvPr>
        </p:nvSpPr>
        <p:spPr/>
        <p:txBody>
          <a:bodyPr>
            <a:normAutofit fontScale="92500" lnSpcReduction="10000"/>
          </a:bodyPr>
          <a:lstStyle/>
          <a:p>
            <a:r>
              <a:rPr lang="ar-SA" dirty="0"/>
              <a:t>العلاقة بين السرية والنزاهة والاتاحة </a:t>
            </a:r>
          </a:p>
        </p:txBody>
      </p:sp>
      <p:pic>
        <p:nvPicPr>
          <p:cNvPr id="4098" name="Picture 2" descr="The CIA Triad – Interests and Insights">
            <a:extLst>
              <a:ext uri="{FF2B5EF4-FFF2-40B4-BE49-F238E27FC236}">
                <a16:creationId xmlns:a16="http://schemas.microsoft.com/office/drawing/2014/main" id="{31E80AFA-3B65-40BF-A85C-56ADE205E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2" y="1207208"/>
            <a:ext cx="7177318"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680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3AA0904-CA21-46E7-AEBC-5291E27AA31B}"/>
              </a:ext>
            </a:extLst>
          </p:cNvPr>
          <p:cNvSpPr>
            <a:spLocks noGrp="1"/>
          </p:cNvSpPr>
          <p:nvPr>
            <p:ph type="body" sz="quarter" idx="10"/>
          </p:nvPr>
        </p:nvSpPr>
        <p:spPr/>
        <p:txBody>
          <a:bodyPr>
            <a:normAutofit fontScale="92500" lnSpcReduction="10000"/>
          </a:bodyPr>
          <a:lstStyle/>
          <a:p>
            <a:r>
              <a:rPr lang="ar-SA" dirty="0"/>
              <a:t>كيف نحقق الحماية ؟</a:t>
            </a:r>
          </a:p>
        </p:txBody>
      </p:sp>
      <p:graphicFrame>
        <p:nvGraphicFramePr>
          <p:cNvPr id="3" name="رسم تخطيطي 2">
            <a:extLst>
              <a:ext uri="{FF2B5EF4-FFF2-40B4-BE49-F238E27FC236}">
                <a16:creationId xmlns:a16="http://schemas.microsoft.com/office/drawing/2014/main" id="{57E9E83C-46D1-4DA2-8D15-33346790A095}"/>
              </a:ext>
            </a:extLst>
          </p:cNvPr>
          <p:cNvGraphicFramePr/>
          <p:nvPr>
            <p:extLst>
              <p:ext uri="{D42A27DB-BD31-4B8C-83A1-F6EECF244321}">
                <p14:modId xmlns:p14="http://schemas.microsoft.com/office/powerpoint/2010/main" val="1506661170"/>
              </p:ext>
            </p:extLst>
          </p:nvPr>
        </p:nvGraphicFramePr>
        <p:xfrm>
          <a:off x="1597446" y="719666"/>
          <a:ext cx="856255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091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F798F7A6-8C35-4C6E-B24F-60FF8A22B88E}"/>
              </a:ext>
            </a:extLst>
          </p:cNvPr>
          <p:cNvSpPr>
            <a:spLocks noGrp="1"/>
          </p:cNvSpPr>
          <p:nvPr>
            <p:ph type="body" sz="quarter" idx="10"/>
          </p:nvPr>
        </p:nvSpPr>
        <p:spPr/>
        <p:txBody>
          <a:bodyPr>
            <a:normAutofit fontScale="92500" lnSpcReduction="10000"/>
          </a:bodyPr>
          <a:lstStyle/>
          <a:p>
            <a:endParaRPr lang="ar-SA" dirty="0"/>
          </a:p>
        </p:txBody>
      </p:sp>
      <p:pic>
        <p:nvPicPr>
          <p:cNvPr id="5122" name="Picture 2" descr="3 different types of security controls">
            <a:extLst>
              <a:ext uri="{FF2B5EF4-FFF2-40B4-BE49-F238E27FC236}">
                <a16:creationId xmlns:a16="http://schemas.microsoft.com/office/drawing/2014/main" id="{09AA05DA-3983-4019-A07E-E3E961AFA5B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9" y="1"/>
            <a:ext cx="12200479" cy="685323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612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29ECA6E-D340-434F-B8C6-9DA52BA2C68C}"/>
              </a:ext>
            </a:extLst>
          </p:cNvPr>
          <p:cNvSpPr>
            <a:spLocks noGrp="1"/>
          </p:cNvSpPr>
          <p:nvPr>
            <p:ph type="body" sz="quarter" idx="10"/>
          </p:nvPr>
        </p:nvSpPr>
        <p:spPr/>
        <p:txBody>
          <a:bodyPr>
            <a:normAutofit fontScale="92500" lnSpcReduction="10000"/>
          </a:bodyPr>
          <a:lstStyle/>
          <a:p>
            <a:r>
              <a:rPr lang="en-US" dirty="0"/>
              <a:t>break</a:t>
            </a:r>
            <a:endParaRPr lang="ar-SA" dirty="0"/>
          </a:p>
        </p:txBody>
      </p:sp>
      <p:pic>
        <p:nvPicPr>
          <p:cNvPr id="5" name="Picture 2" descr="Get Take a break - Microsoft Store">
            <a:extLst>
              <a:ext uri="{FF2B5EF4-FFF2-40B4-BE49-F238E27FC236}">
                <a16:creationId xmlns:a16="http://schemas.microsoft.com/office/drawing/2014/main" id="{86123013-EA27-424D-A01C-F7349D61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98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BA5FFFA0-21FC-4975-AF2E-E4F8B9A9450C}"/>
              </a:ext>
            </a:extLst>
          </p:cNvPr>
          <p:cNvSpPr>
            <a:spLocks noGrp="1"/>
          </p:cNvSpPr>
          <p:nvPr>
            <p:ph type="body" sz="quarter" idx="10"/>
          </p:nvPr>
        </p:nvSpPr>
        <p:spPr/>
        <p:txBody>
          <a:bodyPr>
            <a:normAutofit fontScale="92500" lnSpcReduction="10000"/>
          </a:bodyPr>
          <a:lstStyle/>
          <a:p>
            <a:r>
              <a:rPr lang="ar-SA" dirty="0" err="1"/>
              <a:t>ايش</a:t>
            </a:r>
            <a:r>
              <a:rPr lang="ar-SA" dirty="0"/>
              <a:t> يعني الدفاع بالعمق؟</a:t>
            </a:r>
          </a:p>
        </p:txBody>
      </p:sp>
      <p:pic>
        <p:nvPicPr>
          <p:cNvPr id="3" name="Picture 2" descr="Defense in depth (computing) - Simple English Wikipedia, the free  encyclopedia">
            <a:extLst>
              <a:ext uri="{FF2B5EF4-FFF2-40B4-BE49-F238E27FC236}">
                <a16:creationId xmlns:a16="http://schemas.microsoft.com/office/drawing/2014/main" id="{F2A6661B-4E3C-4F8F-A411-F2FA407F1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689" y="1714953"/>
            <a:ext cx="3960585" cy="514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818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B4D9E7A8-023D-43AC-95D2-7A1A6708FABB}"/>
              </a:ext>
            </a:extLst>
          </p:cNvPr>
          <p:cNvSpPr>
            <a:spLocks noGrp="1"/>
          </p:cNvSpPr>
          <p:nvPr>
            <p:ph type="body" sz="quarter" idx="10"/>
          </p:nvPr>
        </p:nvSpPr>
        <p:spPr/>
        <p:txBody>
          <a:bodyPr>
            <a:normAutofit fontScale="92500" lnSpcReduction="10000"/>
          </a:bodyPr>
          <a:lstStyle/>
          <a:p>
            <a:r>
              <a:rPr lang="en-US" b="0" i="0" dirty="0">
                <a:solidFill>
                  <a:srgbClr val="2E2E2E"/>
                </a:solidFill>
                <a:effectLst/>
                <a:latin typeface="NexusSans"/>
              </a:rPr>
              <a:t>Defense in Depth Strategy</a:t>
            </a:r>
          </a:p>
        </p:txBody>
      </p:sp>
      <p:sp>
        <p:nvSpPr>
          <p:cNvPr id="4" name="مربع نص 3">
            <a:extLst>
              <a:ext uri="{FF2B5EF4-FFF2-40B4-BE49-F238E27FC236}">
                <a16:creationId xmlns:a16="http://schemas.microsoft.com/office/drawing/2014/main" id="{6E317189-5CAF-415E-8B5E-B621F795D6CD}"/>
              </a:ext>
            </a:extLst>
          </p:cNvPr>
          <p:cNvSpPr txBox="1"/>
          <p:nvPr/>
        </p:nvSpPr>
        <p:spPr>
          <a:xfrm>
            <a:off x="6943725" y="1535245"/>
            <a:ext cx="4953002" cy="3785652"/>
          </a:xfrm>
          <a:prstGeom prst="rect">
            <a:avLst/>
          </a:prstGeom>
          <a:noFill/>
        </p:spPr>
        <p:txBody>
          <a:bodyPr wrap="square">
            <a:spAutoFit/>
          </a:bodyPr>
          <a:lstStyle/>
          <a:p>
            <a:pPr marL="342900" indent="-342900" algn="r" rtl="1">
              <a:buFont typeface="Wingdings" panose="05000000000000000000" pitchFamily="2" charset="2"/>
              <a:buChar char="v"/>
            </a:pPr>
            <a:r>
              <a:rPr lang="ar-SA" sz="2400" b="0" i="0" dirty="0">
                <a:solidFill>
                  <a:srgbClr val="252525"/>
                </a:solidFill>
                <a:effectLst/>
                <a:latin typeface="Roboto"/>
              </a:rPr>
              <a:t>الدفاع المتعمق هو استراتيجية لضمان المعلومات يتم فيها وضع طبقات(</a:t>
            </a:r>
            <a:r>
              <a:rPr lang="ar-SA" sz="2400" b="0" i="0" dirty="0" err="1">
                <a:solidFill>
                  <a:srgbClr val="252525"/>
                </a:solidFill>
                <a:effectLst/>
                <a:latin typeface="Roboto"/>
              </a:rPr>
              <a:t>لايرز</a:t>
            </a:r>
            <a:r>
              <a:rPr lang="ar-SA" sz="2400" b="0" i="0" dirty="0">
                <a:solidFill>
                  <a:srgbClr val="252525"/>
                </a:solidFill>
                <a:effectLst/>
                <a:latin typeface="Roboto"/>
              </a:rPr>
              <a:t>) دفاع متعددة في جميع أنحاء نظام تكنولوجيا المعلومات. </a:t>
            </a:r>
          </a:p>
          <a:p>
            <a:pPr marL="342900" indent="-342900" algn="r" rtl="1">
              <a:buFont typeface="Wingdings" panose="05000000000000000000" pitchFamily="2" charset="2"/>
              <a:buChar char="v"/>
            </a:pPr>
            <a:r>
              <a:rPr lang="ar-SA" sz="2400" b="0" i="0" dirty="0">
                <a:solidFill>
                  <a:srgbClr val="252525"/>
                </a:solidFill>
                <a:effectLst/>
                <a:latin typeface="Roboto"/>
              </a:rPr>
              <a:t>يعالج الدفاع في العمق نقاط الضعف الأمنية في الأفراد والتكنولوجيا والعمليات طوال مدة دورة حياة النظام. </a:t>
            </a:r>
          </a:p>
          <a:p>
            <a:pPr marL="342900" indent="-342900" algn="r" rtl="1">
              <a:buFont typeface="Wingdings" panose="05000000000000000000" pitchFamily="2" charset="2"/>
              <a:buChar char="v"/>
            </a:pPr>
            <a:r>
              <a:rPr lang="ar-SA" sz="2400" b="0" i="0" dirty="0">
                <a:solidFill>
                  <a:srgbClr val="252525"/>
                </a:solidFill>
                <a:effectLst/>
                <a:latin typeface="Roboto"/>
              </a:rPr>
              <a:t>الفكرة من وراء هذا النهج هي الدفاع عن نظام ضد أي هجوم معين باستخدام عدة طرق مختلفة.</a:t>
            </a:r>
          </a:p>
        </p:txBody>
      </p:sp>
      <p:pic>
        <p:nvPicPr>
          <p:cNvPr id="6" name="Picture 2" descr="The Layered Cybersecurity Model for Small &amp; Medium Business Protection | by  Aaron Gershwin | DataDrivenInvestor">
            <a:extLst>
              <a:ext uri="{FF2B5EF4-FFF2-40B4-BE49-F238E27FC236}">
                <a16:creationId xmlns:a16="http://schemas.microsoft.com/office/drawing/2014/main" id="{1982DC95-9819-41F2-8F1A-274A95FA7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 y="1063758"/>
            <a:ext cx="6823075" cy="581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39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0C455B2A-3D1B-4F98-ACA5-C72C064015F6}"/>
              </a:ext>
            </a:extLst>
          </p:cNvPr>
          <p:cNvGrpSpPr/>
          <p:nvPr/>
        </p:nvGrpSpPr>
        <p:grpSpPr>
          <a:xfrm>
            <a:off x="643467" y="2142624"/>
            <a:ext cx="10905066" cy="2572745"/>
            <a:chOff x="6685692" y="2713756"/>
            <a:chExt cx="5147182" cy="1178585"/>
          </a:xfrm>
        </p:grpSpPr>
        <p:sp>
          <p:nvSpPr>
            <p:cNvPr id="8" name="TextBox 7">
              <a:extLst>
                <a:ext uri="{FF2B5EF4-FFF2-40B4-BE49-F238E27FC236}">
                  <a16:creationId xmlns:a16="http://schemas.microsoft.com/office/drawing/2014/main" id="{5CF5BDA4-10C7-46A6-AC30-523A3FC438AC}"/>
                </a:ext>
              </a:extLst>
            </p:cNvPr>
            <p:cNvSpPr txBox="1"/>
            <p:nvPr/>
          </p:nvSpPr>
          <p:spPr>
            <a:xfrm>
              <a:off x="6685692" y="2713756"/>
              <a:ext cx="5147182" cy="830997"/>
            </a:xfrm>
            <a:prstGeom prst="rect">
              <a:avLst/>
            </a:prstGeom>
            <a:noFill/>
          </p:spPr>
          <p:txBody>
            <a:bodyPr wrap="square" rtlCol="0" anchor="ctr">
              <a:normAutofit/>
            </a:bodyPr>
            <a:lstStyle/>
            <a:p>
              <a:pPr algn="ctr">
                <a:spcAft>
                  <a:spcPts val="600"/>
                </a:spcAft>
              </a:pPr>
              <a:r>
                <a:rPr lang="ar-SA" altLang="ko-KR" sz="5000" b="1">
                  <a:latin typeface="+mj-lt"/>
                  <a:cs typeface="Arial" pitchFamily="34" charset="0"/>
                </a:rPr>
                <a:t>لماذا الامن السيبراني !</a:t>
              </a:r>
              <a:endParaRPr lang="ko-KR" altLang="en-US" sz="5000" b="1">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2" y="3512685"/>
              <a:ext cx="4777096" cy="379656"/>
            </a:xfrm>
            <a:prstGeom prst="rect">
              <a:avLst/>
            </a:prstGeom>
            <a:noFill/>
          </p:spPr>
          <p:txBody>
            <a:bodyPr wrap="square" rtlCol="0" anchor="ctr">
              <a:normAutofit/>
            </a:bodyPr>
            <a:lstStyle/>
            <a:p>
              <a:pPr algn="ctr">
                <a:lnSpc>
                  <a:spcPct val="90000"/>
                </a:lnSpc>
                <a:spcAft>
                  <a:spcPts val="600"/>
                </a:spcAft>
              </a:pPr>
              <a:r>
                <a:rPr lang="ar-SA" altLang="ko-KR" sz="4300" dirty="0">
                  <a:cs typeface="Arial" pitchFamily="34" charset="0"/>
                </a:rPr>
                <a:t>احصائيات وحقائق جعلت الامن السيبراني ضرورة ملحة</a:t>
              </a:r>
              <a:endParaRPr lang="ko-KR" altLang="en-US" sz="4300" dirty="0">
                <a:cs typeface="Arial" pitchFamily="34" charset="0"/>
              </a:endParaRPr>
            </a:p>
          </p:txBody>
        </p:sp>
      </p:grpSp>
    </p:spTree>
    <p:extLst>
      <p:ext uri="{BB962C8B-B14F-4D97-AF65-F5344CB8AC3E}">
        <p14:creationId xmlns:p14="http://schemas.microsoft.com/office/powerpoint/2010/main" val="2374006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3CF26EDB-3C05-42C0-B907-137FBF11EDE6}"/>
              </a:ext>
            </a:extLst>
          </p:cNvPr>
          <p:cNvSpPr>
            <a:spLocks noGrp="1"/>
          </p:cNvSpPr>
          <p:nvPr>
            <p:ph type="body" sz="quarter" idx="10"/>
          </p:nvPr>
        </p:nvSpPr>
        <p:spPr/>
        <p:txBody>
          <a:bodyPr>
            <a:normAutofit fontScale="92500" lnSpcReduction="10000"/>
          </a:bodyPr>
          <a:lstStyle/>
          <a:p>
            <a:r>
              <a:rPr lang="en-US" b="0" i="0" dirty="0">
                <a:solidFill>
                  <a:srgbClr val="292929"/>
                </a:solidFill>
                <a:effectLst/>
                <a:latin typeface="fell"/>
              </a:rPr>
              <a:t>The Layered Cybersecurity Model </a:t>
            </a:r>
          </a:p>
        </p:txBody>
      </p:sp>
      <p:pic>
        <p:nvPicPr>
          <p:cNvPr id="3074" name="Picture 2">
            <a:extLst>
              <a:ext uri="{FF2B5EF4-FFF2-40B4-BE49-F238E27FC236}">
                <a16:creationId xmlns:a16="http://schemas.microsoft.com/office/drawing/2014/main" id="{FE084C61-9486-4498-BCF1-7D40C972E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1" y="1063758"/>
            <a:ext cx="10607040" cy="579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749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29ECA6E-D340-434F-B8C6-9DA52BA2C68C}"/>
              </a:ext>
            </a:extLst>
          </p:cNvPr>
          <p:cNvSpPr>
            <a:spLocks noGrp="1"/>
          </p:cNvSpPr>
          <p:nvPr>
            <p:ph type="body" sz="quarter" idx="10"/>
          </p:nvPr>
        </p:nvSpPr>
        <p:spPr/>
        <p:txBody>
          <a:bodyPr>
            <a:normAutofit fontScale="92500" lnSpcReduction="10000"/>
          </a:bodyPr>
          <a:lstStyle/>
          <a:p>
            <a:r>
              <a:rPr lang="en-US" dirty="0"/>
              <a:t>break</a:t>
            </a:r>
            <a:endParaRPr lang="ar-SA" dirty="0"/>
          </a:p>
        </p:txBody>
      </p:sp>
      <p:pic>
        <p:nvPicPr>
          <p:cNvPr id="5" name="Picture 2" descr="Get Take a break - Microsoft Store">
            <a:extLst>
              <a:ext uri="{FF2B5EF4-FFF2-40B4-BE49-F238E27FC236}">
                <a16:creationId xmlns:a16="http://schemas.microsoft.com/office/drawing/2014/main" id="{86123013-EA27-424D-A01C-F7349D61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70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113040AF-4B53-43F1-96B8-DE99CEC35E32}"/>
              </a:ext>
            </a:extLst>
          </p:cNvPr>
          <p:cNvSpPr>
            <a:spLocks noGrp="1"/>
          </p:cNvSpPr>
          <p:nvPr>
            <p:ph type="body" sz="quarter" idx="10"/>
          </p:nvPr>
        </p:nvSpPr>
        <p:spPr/>
        <p:txBody>
          <a:bodyPr>
            <a:normAutofit fontScale="92500" lnSpcReduction="10000"/>
          </a:bodyPr>
          <a:lstStyle/>
          <a:p>
            <a:r>
              <a:rPr lang="ar-SA" dirty="0"/>
              <a:t>كيف يتعرف النظام على المستخدم </a:t>
            </a:r>
          </a:p>
        </p:txBody>
      </p:sp>
    </p:spTree>
    <p:extLst>
      <p:ext uri="{BB962C8B-B14F-4D97-AF65-F5344CB8AC3E}">
        <p14:creationId xmlns:p14="http://schemas.microsoft.com/office/powerpoint/2010/main" val="2732377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34927CE-EBE2-486E-BDF6-6FDCB478D666}"/>
              </a:ext>
            </a:extLst>
          </p:cNvPr>
          <p:cNvSpPr>
            <a:spLocks noGrp="1"/>
          </p:cNvSpPr>
          <p:nvPr>
            <p:ph type="body" sz="quarter" idx="10"/>
          </p:nvPr>
        </p:nvSpPr>
        <p:spPr/>
        <p:txBody>
          <a:bodyPr>
            <a:normAutofit fontScale="92500" lnSpcReduction="10000"/>
          </a:bodyPr>
          <a:lstStyle/>
          <a:p>
            <a:r>
              <a:rPr lang="en-US" dirty="0"/>
              <a:t>AAA Concept</a:t>
            </a:r>
            <a:endParaRPr lang="ar-SA" dirty="0"/>
          </a:p>
        </p:txBody>
      </p:sp>
      <p:pic>
        <p:nvPicPr>
          <p:cNvPr id="3" name="صورة 2">
            <a:extLst>
              <a:ext uri="{FF2B5EF4-FFF2-40B4-BE49-F238E27FC236}">
                <a16:creationId xmlns:a16="http://schemas.microsoft.com/office/drawing/2014/main" id="{34926A2F-6896-41CE-980C-97C0CB0891D8}"/>
              </a:ext>
            </a:extLst>
          </p:cNvPr>
          <p:cNvPicPr>
            <a:picLocks noChangeAspect="1"/>
          </p:cNvPicPr>
          <p:nvPr/>
        </p:nvPicPr>
        <p:blipFill>
          <a:blip r:embed="rId2"/>
          <a:stretch>
            <a:fillRect/>
          </a:stretch>
        </p:blipFill>
        <p:spPr>
          <a:xfrm>
            <a:off x="0" y="1222714"/>
            <a:ext cx="4588625" cy="5635286"/>
          </a:xfrm>
          <a:prstGeom prst="rect">
            <a:avLst/>
          </a:prstGeom>
        </p:spPr>
      </p:pic>
      <p:pic>
        <p:nvPicPr>
          <p:cNvPr id="4098" name="Picture 2" descr="CISSP Domain-1: Information Security – AAA services Concept – Business  Audit Compliance">
            <a:extLst>
              <a:ext uri="{FF2B5EF4-FFF2-40B4-BE49-F238E27FC236}">
                <a16:creationId xmlns:a16="http://schemas.microsoft.com/office/drawing/2014/main" id="{821518D9-E10B-4864-B4A3-2028862BE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555" y="1222714"/>
            <a:ext cx="6811674"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63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15AD4B15-7D80-4271-AB82-E5C2296ABBA8}"/>
              </a:ext>
            </a:extLst>
          </p:cNvPr>
          <p:cNvSpPr>
            <a:spLocks noGrp="1"/>
          </p:cNvSpPr>
          <p:nvPr>
            <p:ph type="body" sz="quarter" idx="10"/>
          </p:nvPr>
        </p:nvSpPr>
        <p:spPr>
          <a:xfrm>
            <a:off x="2743200" y="339511"/>
            <a:ext cx="9153527" cy="724247"/>
          </a:xfrm>
        </p:spPr>
        <p:txBody>
          <a:bodyPr>
            <a:normAutofit fontScale="55000" lnSpcReduction="20000"/>
          </a:bodyPr>
          <a:lstStyle/>
          <a:p>
            <a:r>
              <a:rPr lang="en-US" dirty="0"/>
              <a:t>AAA—Authentication, authorization, and accounting.</a:t>
            </a:r>
            <a:endParaRPr lang="ar-SA" dirty="0"/>
          </a:p>
        </p:txBody>
      </p:sp>
      <p:graphicFrame>
        <p:nvGraphicFramePr>
          <p:cNvPr id="8" name="رسم تخطيطي 7">
            <a:extLst>
              <a:ext uri="{FF2B5EF4-FFF2-40B4-BE49-F238E27FC236}">
                <a16:creationId xmlns:a16="http://schemas.microsoft.com/office/drawing/2014/main" id="{4D813F6C-8859-4D0A-A4D8-420A865F0470}"/>
              </a:ext>
            </a:extLst>
          </p:cNvPr>
          <p:cNvGraphicFramePr/>
          <p:nvPr>
            <p:extLst>
              <p:ext uri="{D42A27DB-BD31-4B8C-83A1-F6EECF244321}">
                <p14:modId xmlns:p14="http://schemas.microsoft.com/office/powerpoint/2010/main" val="2745677820"/>
              </p:ext>
            </p:extLst>
          </p:nvPr>
        </p:nvGraphicFramePr>
        <p:xfrm>
          <a:off x="2743200" y="1464070"/>
          <a:ext cx="9448800" cy="4570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صورة 9">
            <a:extLst>
              <a:ext uri="{FF2B5EF4-FFF2-40B4-BE49-F238E27FC236}">
                <a16:creationId xmlns:a16="http://schemas.microsoft.com/office/drawing/2014/main" id="{71CDBAD2-F20F-432D-BBB1-1FDC1DC08973}"/>
              </a:ext>
            </a:extLst>
          </p:cNvPr>
          <p:cNvPicPr>
            <a:picLocks noChangeAspect="1"/>
          </p:cNvPicPr>
          <p:nvPr/>
        </p:nvPicPr>
        <p:blipFill rotWithShape="1">
          <a:blip r:embed="rId8"/>
          <a:srcRect b="15931"/>
          <a:stretch/>
        </p:blipFill>
        <p:spPr>
          <a:xfrm>
            <a:off x="0" y="419239"/>
            <a:ext cx="2743200" cy="6498260"/>
          </a:xfrm>
          <a:prstGeom prst="rect">
            <a:avLst/>
          </a:prstGeom>
        </p:spPr>
      </p:pic>
    </p:spTree>
    <p:extLst>
      <p:ext uri="{BB962C8B-B14F-4D97-AF65-F5344CB8AC3E}">
        <p14:creationId xmlns:p14="http://schemas.microsoft.com/office/powerpoint/2010/main" val="1598539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5067D8C0-B15F-43A0-B85F-0BB525D55623}"/>
              </a:ext>
            </a:extLst>
          </p:cNvPr>
          <p:cNvSpPr>
            <a:spLocks noGrp="1"/>
          </p:cNvSpPr>
          <p:nvPr>
            <p:ph type="body" sz="quarter" idx="10"/>
          </p:nvPr>
        </p:nvSpPr>
        <p:spPr/>
        <p:txBody>
          <a:bodyPr>
            <a:normAutofit fontScale="92500" lnSpcReduction="10000"/>
          </a:bodyPr>
          <a:lstStyle/>
          <a:p>
            <a:r>
              <a:rPr lang="en-US" sz="5400" b="0" i="0" u="none" strike="noStrike" baseline="0" dirty="0">
                <a:latin typeface="LiberationSerif"/>
              </a:rPr>
              <a:t>Authentication</a:t>
            </a:r>
            <a:endParaRPr lang="ar-SA" dirty="0"/>
          </a:p>
        </p:txBody>
      </p:sp>
      <p:graphicFrame>
        <p:nvGraphicFramePr>
          <p:cNvPr id="8" name="رسم تخطيطي 7">
            <a:extLst>
              <a:ext uri="{FF2B5EF4-FFF2-40B4-BE49-F238E27FC236}">
                <a16:creationId xmlns:a16="http://schemas.microsoft.com/office/drawing/2014/main" id="{5D6755E1-7B74-413E-BF5D-AB87F33F4F05}"/>
              </a:ext>
            </a:extLst>
          </p:cNvPr>
          <p:cNvGraphicFramePr/>
          <p:nvPr>
            <p:extLst>
              <p:ext uri="{D42A27DB-BD31-4B8C-83A1-F6EECF244321}">
                <p14:modId xmlns:p14="http://schemas.microsoft.com/office/powerpoint/2010/main" val="1158595273"/>
              </p:ext>
            </p:extLst>
          </p:nvPr>
        </p:nvGraphicFramePr>
        <p:xfrm>
          <a:off x="164647" y="339511"/>
          <a:ext cx="12027353" cy="5944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3815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B29900A-7F30-49A2-80C5-BA7816C8CF1E}"/>
              </a:ext>
            </a:extLst>
          </p:cNvPr>
          <p:cNvSpPr>
            <a:spLocks noGrp="1"/>
          </p:cNvSpPr>
          <p:nvPr>
            <p:ph type="body" sz="quarter" idx="10"/>
          </p:nvPr>
        </p:nvSpPr>
        <p:spPr/>
        <p:txBody>
          <a:bodyPr>
            <a:normAutofit fontScale="92500" lnSpcReduction="10000"/>
          </a:bodyPr>
          <a:lstStyle/>
          <a:p>
            <a:r>
              <a:rPr lang="ar-SA" dirty="0"/>
              <a:t>مثال</a:t>
            </a:r>
          </a:p>
        </p:txBody>
      </p:sp>
      <p:pic>
        <p:nvPicPr>
          <p:cNvPr id="6146" name="Picture 2" descr="Multi-factor Identity Authentication - Borer Data Systems Ltd">
            <a:extLst>
              <a:ext uri="{FF2B5EF4-FFF2-40B4-BE49-F238E27FC236}">
                <a16:creationId xmlns:a16="http://schemas.microsoft.com/office/drawing/2014/main" id="{A4EBE48D-D6B5-4BCA-A84C-79B6C37A5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10" y="1063759"/>
            <a:ext cx="7226300" cy="579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615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29ECA6E-D340-434F-B8C6-9DA52BA2C68C}"/>
              </a:ext>
            </a:extLst>
          </p:cNvPr>
          <p:cNvSpPr>
            <a:spLocks noGrp="1"/>
          </p:cNvSpPr>
          <p:nvPr>
            <p:ph type="body" sz="quarter" idx="10"/>
          </p:nvPr>
        </p:nvSpPr>
        <p:spPr/>
        <p:txBody>
          <a:bodyPr>
            <a:normAutofit fontScale="92500" lnSpcReduction="10000"/>
          </a:bodyPr>
          <a:lstStyle/>
          <a:p>
            <a:r>
              <a:rPr lang="en-US" dirty="0"/>
              <a:t>break</a:t>
            </a:r>
            <a:endParaRPr lang="ar-SA" dirty="0"/>
          </a:p>
        </p:txBody>
      </p:sp>
      <p:pic>
        <p:nvPicPr>
          <p:cNvPr id="5" name="Picture 2" descr="Get Take a break - Microsoft Store">
            <a:extLst>
              <a:ext uri="{FF2B5EF4-FFF2-40B4-BE49-F238E27FC236}">
                <a16:creationId xmlns:a16="http://schemas.microsoft.com/office/drawing/2014/main" id="{86123013-EA27-424D-A01C-F7349D61C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122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74D517DE-49F1-4420-9466-F1DC7D71A468}"/>
              </a:ext>
            </a:extLst>
          </p:cNvPr>
          <p:cNvSpPr>
            <a:spLocks noGrp="1"/>
          </p:cNvSpPr>
          <p:nvPr>
            <p:ph type="body" sz="quarter" idx="10"/>
          </p:nvPr>
        </p:nvSpPr>
        <p:spPr/>
        <p:txBody>
          <a:bodyPr>
            <a:normAutofit fontScale="92500" lnSpcReduction="10000"/>
          </a:bodyPr>
          <a:lstStyle/>
          <a:p>
            <a:r>
              <a:rPr lang="ar-SA" dirty="0"/>
              <a:t>التهديدات في الفضاء السيبراني</a:t>
            </a:r>
          </a:p>
        </p:txBody>
      </p:sp>
      <p:grpSp>
        <p:nvGrpSpPr>
          <p:cNvPr id="64" name="Graphic 113">
            <a:extLst>
              <a:ext uri="{FF2B5EF4-FFF2-40B4-BE49-F238E27FC236}">
                <a16:creationId xmlns:a16="http://schemas.microsoft.com/office/drawing/2014/main" id="{6A86A47F-E74B-4F64-B8BB-E23AAF2EAE7A}"/>
              </a:ext>
            </a:extLst>
          </p:cNvPr>
          <p:cNvGrpSpPr/>
          <p:nvPr/>
        </p:nvGrpSpPr>
        <p:grpSpPr>
          <a:xfrm>
            <a:off x="4132174" y="1902120"/>
            <a:ext cx="3535566" cy="2868183"/>
            <a:chOff x="3273624" y="505223"/>
            <a:chExt cx="5528499" cy="6350784"/>
          </a:xfrm>
        </p:grpSpPr>
        <p:sp>
          <p:nvSpPr>
            <p:cNvPr id="65" name="Freeform: Shape 41">
              <a:extLst>
                <a:ext uri="{FF2B5EF4-FFF2-40B4-BE49-F238E27FC236}">
                  <a16:creationId xmlns:a16="http://schemas.microsoft.com/office/drawing/2014/main" id="{65202C1D-85FB-4376-92A8-83BD077690E7}"/>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dirty="0"/>
            </a:p>
          </p:txBody>
        </p:sp>
        <p:sp>
          <p:nvSpPr>
            <p:cNvPr id="66" name="Freeform: Shape 42">
              <a:extLst>
                <a:ext uri="{FF2B5EF4-FFF2-40B4-BE49-F238E27FC236}">
                  <a16:creationId xmlns:a16="http://schemas.microsoft.com/office/drawing/2014/main" id="{AD0AB14D-B324-4345-B6D0-EB63601CA532}"/>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dirty="0"/>
            </a:p>
          </p:txBody>
        </p:sp>
        <p:sp>
          <p:nvSpPr>
            <p:cNvPr id="67" name="Freeform: Shape 43">
              <a:extLst>
                <a:ext uri="{FF2B5EF4-FFF2-40B4-BE49-F238E27FC236}">
                  <a16:creationId xmlns:a16="http://schemas.microsoft.com/office/drawing/2014/main" id="{6AE6447A-0C88-4BB2-A538-C5848FEAAD24}"/>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dirty="0"/>
            </a:p>
          </p:txBody>
        </p:sp>
        <p:sp>
          <p:nvSpPr>
            <p:cNvPr id="68" name="Freeform: Shape 44">
              <a:extLst>
                <a:ext uri="{FF2B5EF4-FFF2-40B4-BE49-F238E27FC236}">
                  <a16:creationId xmlns:a16="http://schemas.microsoft.com/office/drawing/2014/main" id="{C3EFCA99-C9DF-459F-B483-462D82875302}"/>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dirty="0"/>
            </a:p>
          </p:txBody>
        </p:sp>
        <p:sp>
          <p:nvSpPr>
            <p:cNvPr id="69" name="Freeform: Shape 45">
              <a:extLst>
                <a:ext uri="{FF2B5EF4-FFF2-40B4-BE49-F238E27FC236}">
                  <a16:creationId xmlns:a16="http://schemas.microsoft.com/office/drawing/2014/main" id="{DFF6254E-7498-49BB-8F56-40CCBE674487}"/>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70" name="Freeform: Shape 46">
              <a:extLst>
                <a:ext uri="{FF2B5EF4-FFF2-40B4-BE49-F238E27FC236}">
                  <a16:creationId xmlns:a16="http://schemas.microsoft.com/office/drawing/2014/main" id="{F75F85BF-38D7-486B-8A2C-DA463BF120BF}"/>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71" name="Freeform: Shape 47">
              <a:extLst>
                <a:ext uri="{FF2B5EF4-FFF2-40B4-BE49-F238E27FC236}">
                  <a16:creationId xmlns:a16="http://schemas.microsoft.com/office/drawing/2014/main" id="{C0B8FBFD-B34E-4989-AA24-6864C5F4E11C}"/>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79864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149E85E-B5ED-4190-8031-2544D5ADFDCE}"/>
              </a:ext>
            </a:extLst>
          </p:cNvPr>
          <p:cNvSpPr>
            <a:spLocks noGrp="1"/>
          </p:cNvSpPr>
          <p:nvPr>
            <p:ph type="body" sz="quarter" idx="10"/>
          </p:nvPr>
        </p:nvSpPr>
        <p:spPr/>
        <p:txBody>
          <a:bodyPr>
            <a:normAutofit fontScale="92500" lnSpcReduction="10000"/>
          </a:bodyPr>
          <a:lstStyle/>
          <a:p>
            <a:r>
              <a:rPr lang="ar-SA" dirty="0"/>
              <a:t>التهديدات في الفضاء السيبراني</a:t>
            </a:r>
          </a:p>
        </p:txBody>
      </p:sp>
      <p:pic>
        <p:nvPicPr>
          <p:cNvPr id="3074" name="Picture 2" descr="CISSP – the CIA Triad and its opposites. | ThorTeaches CISSP, CISM, &amp; PMP  training">
            <a:extLst>
              <a:ext uri="{FF2B5EF4-FFF2-40B4-BE49-F238E27FC236}">
                <a16:creationId xmlns:a16="http://schemas.microsoft.com/office/drawing/2014/main" id="{FEB7548E-A464-4339-9B00-CA855AEEAB8E}"/>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3530" y="1063758"/>
            <a:ext cx="4233782" cy="44584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رسم تخطيطي 2">
            <a:extLst>
              <a:ext uri="{FF2B5EF4-FFF2-40B4-BE49-F238E27FC236}">
                <a16:creationId xmlns:a16="http://schemas.microsoft.com/office/drawing/2014/main" id="{13CD5A81-760B-4E14-AA67-E95C5C2D1589}"/>
              </a:ext>
            </a:extLst>
          </p:cNvPr>
          <p:cNvGraphicFramePr/>
          <p:nvPr/>
        </p:nvGraphicFramePr>
        <p:xfrm>
          <a:off x="4406748" y="1399142"/>
          <a:ext cx="7866042" cy="3316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صورة 3">
            <a:extLst>
              <a:ext uri="{FF2B5EF4-FFF2-40B4-BE49-F238E27FC236}">
                <a16:creationId xmlns:a16="http://schemas.microsoft.com/office/drawing/2014/main" id="{30A84123-FABC-491F-BB5B-76A4C531A2FD}"/>
              </a:ext>
            </a:extLst>
          </p:cNvPr>
          <p:cNvPicPr>
            <a:picLocks noChangeAspect="1"/>
          </p:cNvPicPr>
          <p:nvPr/>
        </p:nvPicPr>
        <p:blipFill>
          <a:blip r:embed="rId9"/>
          <a:stretch>
            <a:fillRect/>
          </a:stretch>
        </p:blipFill>
        <p:spPr>
          <a:xfrm>
            <a:off x="4557312" y="5354198"/>
            <a:ext cx="7200255" cy="1461257"/>
          </a:xfrm>
          <a:prstGeom prst="rect">
            <a:avLst/>
          </a:prstGeom>
        </p:spPr>
      </p:pic>
    </p:spTree>
    <p:extLst>
      <p:ext uri="{BB962C8B-B14F-4D97-AF65-F5344CB8AC3E}">
        <p14:creationId xmlns:p14="http://schemas.microsoft.com/office/powerpoint/2010/main" val="170805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صورة 5">
            <a:extLst>
              <a:ext uri="{FF2B5EF4-FFF2-40B4-BE49-F238E27FC236}">
                <a16:creationId xmlns:a16="http://schemas.microsoft.com/office/drawing/2014/main" id="{C26F37DF-7A4A-48F6-B95B-A96CFFB44933}"/>
              </a:ext>
            </a:extLst>
          </p:cNvPr>
          <p:cNvPicPr>
            <a:picLocks noChangeAspect="1"/>
          </p:cNvPicPr>
          <p:nvPr/>
        </p:nvPicPr>
        <p:blipFill rotWithShape="1">
          <a:blip r:embed="rId3"/>
          <a:srcRect t="10625" b="3959"/>
          <a:stretch/>
        </p:blipFill>
        <p:spPr>
          <a:xfrm>
            <a:off x="757980" y="1538817"/>
            <a:ext cx="10905066" cy="5239501"/>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مربع نص 13">
            <a:extLst>
              <a:ext uri="{FF2B5EF4-FFF2-40B4-BE49-F238E27FC236}">
                <a16:creationId xmlns:a16="http://schemas.microsoft.com/office/drawing/2014/main" id="{A1EE54C5-01FE-470B-BF10-D448E5D60A0E}"/>
              </a:ext>
            </a:extLst>
          </p:cNvPr>
          <p:cNvSpPr txBox="1"/>
          <p:nvPr/>
        </p:nvSpPr>
        <p:spPr>
          <a:xfrm flipH="1">
            <a:off x="3433399" y="672456"/>
            <a:ext cx="4170681" cy="369332"/>
          </a:xfrm>
          <a:prstGeom prst="rect">
            <a:avLst/>
          </a:prstGeom>
          <a:noFill/>
        </p:spPr>
        <p:txBody>
          <a:bodyPr wrap="square" rtlCol="1">
            <a:spAutoFit/>
          </a:bodyPr>
          <a:lstStyle/>
          <a:p>
            <a:r>
              <a:rPr lang="en-US" dirty="0"/>
              <a:t>There is a cyber attack every 39 secund </a:t>
            </a:r>
            <a:endParaRPr lang="ar-SA" dirty="0"/>
          </a:p>
        </p:txBody>
      </p:sp>
    </p:spTree>
    <p:extLst>
      <p:ext uri="{BB962C8B-B14F-4D97-AF65-F5344CB8AC3E}">
        <p14:creationId xmlns:p14="http://schemas.microsoft.com/office/powerpoint/2010/main" val="2200522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tock image with graphic of a man's arm drawing a Venn diagram of overlapping circles marked &quot;Threat&quot; and &quot;Asset&quot; and Vulnerability&quot;. The overlapped area is marked &quot;Risk&quot;.">
            <a:extLst>
              <a:ext uri="{FF2B5EF4-FFF2-40B4-BE49-F238E27FC236}">
                <a16:creationId xmlns:a16="http://schemas.microsoft.com/office/drawing/2014/main" id="{59CCDA7D-3A64-4318-B5E9-570A4390F72E}"/>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l="7566" r="9789" b="-1"/>
          <a:stretch/>
        </p:blipFill>
        <p:spPr>
          <a:xfrm>
            <a:off x="323530" y="1261185"/>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19" name="مربع نص 18">
            <a:extLst>
              <a:ext uri="{FF2B5EF4-FFF2-40B4-BE49-F238E27FC236}">
                <a16:creationId xmlns:a16="http://schemas.microsoft.com/office/drawing/2014/main" id="{59E5EDBE-1D53-4F99-B3FC-316CE6F35805}"/>
              </a:ext>
            </a:extLst>
          </p:cNvPr>
          <p:cNvSpPr txBox="1"/>
          <p:nvPr/>
        </p:nvSpPr>
        <p:spPr>
          <a:xfrm>
            <a:off x="5519450" y="1393705"/>
            <a:ext cx="6180462" cy="4616648"/>
          </a:xfrm>
          <a:prstGeom prst="rect">
            <a:avLst/>
          </a:prstGeom>
          <a:noFill/>
        </p:spPr>
        <p:txBody>
          <a:bodyPr wrap="square">
            <a:spAutoFit/>
          </a:bodyPr>
          <a:lstStyle/>
          <a:p>
            <a:pPr marL="0" algn="ctr" rtl="1"/>
            <a:r>
              <a:rPr lang="ar-SA" sz="2400" dirty="0">
                <a:effectLst/>
                <a:cs typeface="+mj-cs"/>
              </a:rPr>
              <a:t>الخطر</a:t>
            </a:r>
            <a:r>
              <a:rPr lang="en-US" sz="2400" dirty="0">
                <a:solidFill>
                  <a:srgbClr val="000000"/>
                </a:solidFill>
                <a:cs typeface="+mj-cs"/>
              </a:rPr>
              <a:t> = تهديدات أو هجمات * ثغرات أمنية</a:t>
            </a:r>
            <a:endParaRPr lang="ar-SA" sz="2400" dirty="0">
              <a:solidFill>
                <a:srgbClr val="000000"/>
              </a:solidFill>
              <a:cs typeface="+mj-cs"/>
            </a:endParaRPr>
          </a:p>
          <a:p>
            <a:pPr marL="0" algn="ctr" rtl="1"/>
            <a:endParaRPr lang="en-US" sz="2400" dirty="0">
              <a:solidFill>
                <a:srgbClr val="000000"/>
              </a:solidFill>
              <a:highlight>
                <a:srgbClr val="FFFF00"/>
              </a:highlight>
              <a:cs typeface="+mj-cs"/>
            </a:endParaRPr>
          </a:p>
          <a:p>
            <a:pPr marL="0" algn="ctr" rtl="1"/>
            <a:r>
              <a:rPr lang="en-US" sz="2400" dirty="0">
                <a:solidFill>
                  <a:srgbClr val="000000"/>
                </a:solidFill>
                <a:highlight>
                  <a:srgbClr val="FFFF00"/>
                </a:highlight>
                <a:cs typeface="+mj-cs"/>
              </a:rPr>
              <a:t>Risk = Threat * Vulnerability </a:t>
            </a:r>
          </a:p>
          <a:p>
            <a:pPr marL="0" algn="ctr" rtl="1"/>
            <a:r>
              <a:rPr lang="en-US" sz="2400" dirty="0">
                <a:solidFill>
                  <a:srgbClr val="000000"/>
                </a:solidFill>
                <a:highlight>
                  <a:srgbClr val="FFFF00"/>
                </a:highlight>
                <a:cs typeface="+mj-cs"/>
              </a:rPr>
              <a:t>Likelihood = Tools * exploited</a:t>
            </a:r>
            <a:endParaRPr lang="ar-SA" sz="2400" dirty="0">
              <a:solidFill>
                <a:srgbClr val="000000"/>
              </a:solidFill>
              <a:highlight>
                <a:srgbClr val="FFFF00"/>
              </a:highlight>
              <a:cs typeface="+mj-cs"/>
            </a:endParaRPr>
          </a:p>
          <a:p>
            <a:pPr marL="0" algn="r" rtl="1"/>
            <a:endParaRPr lang="en-US" dirty="0">
              <a:solidFill>
                <a:srgbClr val="000000"/>
              </a:solidFill>
              <a:cs typeface="+mj-cs"/>
            </a:endParaRPr>
          </a:p>
          <a:p>
            <a:pPr algn="r" rtl="1"/>
            <a:r>
              <a:rPr lang="ar-SA" b="1" dirty="0">
                <a:effectLst/>
                <a:cs typeface="+mj-cs"/>
              </a:rPr>
              <a:t>الخطر (</a:t>
            </a:r>
            <a:r>
              <a:rPr lang="en-US" b="1" dirty="0">
                <a:solidFill>
                  <a:srgbClr val="000000"/>
                </a:solidFill>
                <a:cs typeface="+mj-cs"/>
              </a:rPr>
              <a:t>Risk</a:t>
            </a:r>
            <a:r>
              <a:rPr lang="ar-SA" b="1" dirty="0">
                <a:effectLst/>
                <a:cs typeface="+mj-cs"/>
              </a:rPr>
              <a:t> ):</a:t>
            </a:r>
            <a:r>
              <a:rPr lang="ar-SA" dirty="0">
                <a:effectLst/>
                <a:cs typeface="+mj-cs"/>
              </a:rPr>
              <a:t>هو احتمال أو احتمال وجود تهديد استغلال الضعف مما يؤدي إلى خسارة.</a:t>
            </a:r>
            <a:endParaRPr lang="en-US" dirty="0">
              <a:effectLst/>
              <a:cs typeface="+mj-cs"/>
            </a:endParaRPr>
          </a:p>
          <a:p>
            <a:pPr algn="r" rtl="1"/>
            <a:r>
              <a:rPr lang="ar-SA" b="1" dirty="0">
                <a:effectLst/>
                <a:cs typeface="+mj-cs"/>
              </a:rPr>
              <a:t>التهديد (</a:t>
            </a:r>
            <a:r>
              <a:rPr lang="en-US" b="1" dirty="0">
                <a:solidFill>
                  <a:srgbClr val="000000"/>
                </a:solidFill>
                <a:cs typeface="+mj-cs"/>
              </a:rPr>
              <a:t>threat </a:t>
            </a:r>
            <a:r>
              <a:rPr lang="ar-SA" b="1" dirty="0">
                <a:solidFill>
                  <a:srgbClr val="000000"/>
                </a:solidFill>
                <a:cs typeface="+mj-cs"/>
              </a:rPr>
              <a:t>) </a:t>
            </a:r>
            <a:r>
              <a:rPr lang="ar-SA" dirty="0">
                <a:solidFill>
                  <a:srgbClr val="000000"/>
                </a:solidFill>
                <a:cs typeface="+mj-cs"/>
              </a:rPr>
              <a:t>:</a:t>
            </a:r>
            <a:r>
              <a:rPr lang="ar-SA" dirty="0">
                <a:effectLst/>
                <a:cs typeface="+mj-cs"/>
              </a:rPr>
              <a:t>هو أي ظرف أو حدث قد يعرض السرية أو النزاهة أو التوافر للخطر.</a:t>
            </a:r>
            <a:r>
              <a:rPr lang="en-US" dirty="0">
                <a:solidFill>
                  <a:srgbClr val="000000"/>
                </a:solidFill>
                <a:cs typeface="+mj-cs"/>
              </a:rPr>
              <a:t>.</a:t>
            </a:r>
          </a:p>
          <a:p>
            <a:pPr algn="r" rtl="1"/>
            <a:r>
              <a:rPr lang="ar-SA" b="1" dirty="0">
                <a:effectLst/>
                <a:cs typeface="+mj-cs"/>
              </a:rPr>
              <a:t>الثغرة (</a:t>
            </a:r>
            <a:r>
              <a:rPr lang="en-US" b="1" i="1" dirty="0">
                <a:solidFill>
                  <a:srgbClr val="000000"/>
                </a:solidFill>
                <a:cs typeface="+mj-cs"/>
              </a:rPr>
              <a:t>vulnerability</a:t>
            </a:r>
            <a:r>
              <a:rPr lang="ar-SA" b="1" i="1" dirty="0">
                <a:solidFill>
                  <a:srgbClr val="000000"/>
                </a:solidFill>
                <a:cs typeface="+mj-cs"/>
              </a:rPr>
              <a:t> </a:t>
            </a:r>
            <a:r>
              <a:rPr lang="ar-SA" b="1" dirty="0">
                <a:effectLst/>
                <a:cs typeface="+mj-cs"/>
              </a:rPr>
              <a:t>):</a:t>
            </a:r>
            <a:r>
              <a:rPr lang="ar-SA" dirty="0">
                <a:effectLst/>
                <a:cs typeface="+mj-cs"/>
              </a:rPr>
              <a:t>هو نقطة ضعف. (في الأجهزة أو البرنامج أو التكوين أو حتى المستخدمين الذين يشغلون النظام)</a:t>
            </a:r>
          </a:p>
          <a:p>
            <a:pPr algn="r" rtl="1"/>
            <a:r>
              <a:rPr lang="ar-SA" dirty="0">
                <a:effectLst/>
                <a:cs typeface="+mj-cs"/>
              </a:rPr>
              <a:t>إذا استغل تهديد (مثل مهاجم) مشكلة عدم حصانة، فقد يؤدي ذلك إلى حدوث حادث أمني.</a:t>
            </a:r>
          </a:p>
          <a:p>
            <a:pPr marL="0" algn="r" rtl="1"/>
            <a:r>
              <a:rPr lang="ar-SA" b="1" dirty="0">
                <a:effectLst/>
                <a:cs typeface="+mj-cs"/>
              </a:rPr>
              <a:t>حادث أمني </a:t>
            </a:r>
            <a:r>
              <a:rPr lang="ar-SA" dirty="0">
                <a:effectLst/>
                <a:cs typeface="+mj-cs"/>
              </a:rPr>
              <a:t>هو حدث سلبي أو سلسلة من الأحداث التي يمكن أن تؤثر سلبا على </a:t>
            </a:r>
            <a:r>
              <a:rPr lang="en-US" dirty="0">
                <a:solidFill>
                  <a:srgbClr val="000000"/>
                </a:solidFill>
                <a:cs typeface="+mj-cs"/>
              </a:rPr>
              <a:t>CIA .</a:t>
            </a:r>
          </a:p>
        </p:txBody>
      </p:sp>
      <p:sp>
        <p:nvSpPr>
          <p:cNvPr id="7" name="عنصر نائب للنص 6">
            <a:extLst>
              <a:ext uri="{FF2B5EF4-FFF2-40B4-BE49-F238E27FC236}">
                <a16:creationId xmlns:a16="http://schemas.microsoft.com/office/drawing/2014/main" id="{09CA6636-7AC9-4CAC-98D3-B162FB9BCDBA}"/>
              </a:ext>
            </a:extLst>
          </p:cNvPr>
          <p:cNvSpPr>
            <a:spLocks noGrp="1"/>
          </p:cNvSpPr>
          <p:nvPr>
            <p:ph type="body" sz="quarter" idx="10"/>
          </p:nvPr>
        </p:nvSpPr>
        <p:spPr/>
        <p:txBody>
          <a:bodyPr>
            <a:normAutofit fontScale="92500" lnSpcReduction="10000"/>
          </a:bodyPr>
          <a:lstStyle/>
          <a:p>
            <a:r>
              <a:rPr lang="en-US" dirty="0">
                <a:solidFill>
                  <a:srgbClr val="000000"/>
                </a:solidFill>
              </a:rPr>
              <a:t>ماذا نعني بالمخاطر السيبرانية؟ </a:t>
            </a:r>
          </a:p>
        </p:txBody>
      </p:sp>
    </p:spTree>
    <p:extLst>
      <p:ext uri="{BB962C8B-B14F-4D97-AF65-F5344CB8AC3E}">
        <p14:creationId xmlns:p14="http://schemas.microsoft.com/office/powerpoint/2010/main" val="1563708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0BB87754-841B-4607-9199-B8956F85EFFA}"/>
              </a:ext>
            </a:extLst>
          </p:cNvPr>
          <p:cNvSpPr>
            <a:spLocks noGrp="1"/>
          </p:cNvSpPr>
          <p:nvPr>
            <p:ph type="body" sz="quarter" idx="10"/>
          </p:nvPr>
        </p:nvSpPr>
        <p:spPr/>
        <p:txBody>
          <a:bodyPr>
            <a:normAutofit fontScale="92500" lnSpcReduction="20000"/>
          </a:bodyPr>
          <a:lstStyle/>
          <a:p>
            <a:r>
              <a:rPr lang="ar-SA" sz="2400" b="1" dirty="0">
                <a:solidFill>
                  <a:srgbClr val="2D291E"/>
                </a:solidFill>
                <a:latin typeface="Arial-BoldMT"/>
              </a:rPr>
              <a:t>المفاهيم والتقنيات</a:t>
            </a:r>
          </a:p>
          <a:p>
            <a:r>
              <a:rPr lang="en-US" sz="2400" b="1" dirty="0">
                <a:solidFill>
                  <a:srgbClr val="2D291E"/>
                </a:solidFill>
                <a:latin typeface="Arial-BoldMT"/>
              </a:rPr>
              <a:t>Concepts and Techniques</a:t>
            </a:r>
            <a:endParaRPr lang="ar-SA" sz="6600" dirty="0"/>
          </a:p>
        </p:txBody>
      </p:sp>
      <p:sp>
        <p:nvSpPr>
          <p:cNvPr id="4" name="مربع نص 3">
            <a:extLst>
              <a:ext uri="{FF2B5EF4-FFF2-40B4-BE49-F238E27FC236}">
                <a16:creationId xmlns:a16="http://schemas.microsoft.com/office/drawing/2014/main" id="{8305D681-1989-43FC-98BB-AD26F45541D8}"/>
              </a:ext>
            </a:extLst>
          </p:cNvPr>
          <p:cNvSpPr txBox="1"/>
          <p:nvPr/>
        </p:nvSpPr>
        <p:spPr>
          <a:xfrm>
            <a:off x="2982191" y="2105339"/>
            <a:ext cx="8914536" cy="4401205"/>
          </a:xfrm>
          <a:prstGeom prst="rect">
            <a:avLst/>
          </a:prstGeom>
          <a:noFill/>
        </p:spPr>
        <p:txBody>
          <a:bodyPr wrap="square">
            <a:spAutoFit/>
          </a:bodyPr>
          <a:lstStyle/>
          <a:p>
            <a:pPr algn="r" rtl="1"/>
            <a:r>
              <a:rPr lang="ar-SA" sz="2800" dirty="0">
                <a:solidFill>
                  <a:srgbClr val="FF0000"/>
                </a:solidFill>
                <a:latin typeface="ArialMT"/>
              </a:rPr>
              <a:t>ماهي الثغرات الأمنية (</a:t>
            </a:r>
            <a:r>
              <a:rPr lang="en-US" sz="2800" dirty="0">
                <a:solidFill>
                  <a:srgbClr val="FF0000"/>
                </a:solidFill>
                <a:latin typeface="ArialMT"/>
              </a:rPr>
              <a:t>(Security vulnerabilities</a:t>
            </a:r>
            <a:endParaRPr lang="ar-SA" sz="2800" dirty="0">
              <a:solidFill>
                <a:srgbClr val="FF0000"/>
              </a:solidFill>
              <a:latin typeface="ArialMT"/>
            </a:endParaRPr>
          </a:p>
          <a:p>
            <a:pPr algn="r" rtl="1"/>
            <a:r>
              <a:rPr lang="ar-SA" sz="2800" dirty="0">
                <a:solidFill>
                  <a:srgbClr val="2F2B20"/>
                </a:solidFill>
                <a:latin typeface="Arial-BoldMT"/>
              </a:rPr>
              <a:t>هي أي نوع من أنواع العيوب </a:t>
            </a:r>
            <a:r>
              <a:rPr lang="ar-SA" sz="2800" dirty="0">
                <a:solidFill>
                  <a:srgbClr val="FF0000"/>
                </a:solidFill>
                <a:latin typeface="Arial-BoldMT"/>
              </a:rPr>
              <a:t>(</a:t>
            </a:r>
            <a:r>
              <a:rPr lang="en-US" sz="2800" dirty="0">
                <a:solidFill>
                  <a:srgbClr val="FF0000"/>
                </a:solidFill>
                <a:latin typeface="Arial-BoldMT"/>
              </a:rPr>
              <a:t>weakness</a:t>
            </a:r>
            <a:r>
              <a:rPr lang="ar-SA" sz="2800" dirty="0">
                <a:solidFill>
                  <a:srgbClr val="FF0000"/>
                </a:solidFill>
                <a:latin typeface="Arial-BoldMT"/>
              </a:rPr>
              <a:t>) </a:t>
            </a:r>
            <a:r>
              <a:rPr lang="ar-SA" sz="2800" dirty="0">
                <a:solidFill>
                  <a:srgbClr val="2F2B20"/>
                </a:solidFill>
                <a:latin typeface="Arial-BoldMT"/>
              </a:rPr>
              <a:t>في البرامج أو الأجهزة. </a:t>
            </a:r>
          </a:p>
          <a:p>
            <a:pPr algn="r" rtl="1"/>
            <a:r>
              <a:rPr lang="ar-SA" sz="2800" dirty="0">
                <a:solidFill>
                  <a:srgbClr val="2F2B20"/>
                </a:solidFill>
                <a:latin typeface="Arial-BoldMT"/>
              </a:rPr>
              <a:t>بعد اكتساب معرفة بالثغرة الأمنية ، يحاول المستخدمون الخبيثون استغلالها </a:t>
            </a:r>
            <a:r>
              <a:rPr lang="en-US" sz="2800" dirty="0">
                <a:solidFill>
                  <a:srgbClr val="FF0000"/>
                </a:solidFill>
                <a:latin typeface="Arial-BoldMT"/>
              </a:rPr>
              <a:t>(</a:t>
            </a:r>
            <a:r>
              <a:rPr lang="en-US" sz="2800" dirty="0">
                <a:solidFill>
                  <a:srgbClr val="FF0000"/>
                </a:solidFill>
                <a:latin typeface="ArialMT"/>
              </a:rPr>
              <a:t>exploit)</a:t>
            </a:r>
            <a:endParaRPr lang="en-US" sz="2800" dirty="0">
              <a:solidFill>
                <a:srgbClr val="FF0000"/>
              </a:solidFill>
              <a:latin typeface="Arial-BoldMT"/>
            </a:endParaRPr>
          </a:p>
          <a:p>
            <a:pPr algn="r" rtl="1"/>
            <a:endParaRPr lang="ar-SA" sz="2800" dirty="0">
              <a:solidFill>
                <a:srgbClr val="2F2B20"/>
              </a:solidFill>
              <a:latin typeface="Arial-BoldMT"/>
            </a:endParaRPr>
          </a:p>
          <a:p>
            <a:pPr algn="r" rtl="1"/>
            <a:r>
              <a:rPr lang="ar-SA" sz="2800" dirty="0">
                <a:solidFill>
                  <a:srgbClr val="FF0000"/>
                </a:solidFill>
                <a:latin typeface="Arial-BoldMT"/>
              </a:rPr>
              <a:t>الاستغلال</a:t>
            </a:r>
            <a:r>
              <a:rPr lang="ar-SA" sz="2800" dirty="0">
                <a:solidFill>
                  <a:srgbClr val="2F2B20"/>
                </a:solidFill>
                <a:latin typeface="Arial-BoldMT"/>
              </a:rPr>
              <a:t> هو مصطلح يستخدم لوصف برنامج مكتوب للاستفادة من ثغرة معروفة.</a:t>
            </a:r>
          </a:p>
          <a:p>
            <a:pPr algn="r" rtl="1"/>
            <a:r>
              <a:rPr lang="ar-SA" sz="2800" dirty="0">
                <a:solidFill>
                  <a:srgbClr val="2F2B20"/>
                </a:solidFill>
                <a:latin typeface="Arial-BoldMT"/>
              </a:rPr>
              <a:t> ويشار إلى استغلال الثغرة على أنها هجوم </a:t>
            </a:r>
            <a:r>
              <a:rPr lang="ar-SA" sz="2800" dirty="0">
                <a:solidFill>
                  <a:srgbClr val="FF0000"/>
                </a:solidFill>
                <a:latin typeface="Arial-BoldMT"/>
              </a:rPr>
              <a:t>(</a:t>
            </a:r>
            <a:r>
              <a:rPr lang="en-US" sz="2800" dirty="0">
                <a:solidFill>
                  <a:srgbClr val="FF0000"/>
                </a:solidFill>
                <a:latin typeface="Arial-BoldMT"/>
              </a:rPr>
              <a:t>Attack</a:t>
            </a:r>
            <a:r>
              <a:rPr lang="ar-SA" sz="2800" dirty="0">
                <a:solidFill>
                  <a:srgbClr val="FF0000"/>
                </a:solidFill>
                <a:latin typeface="Arial-BoldMT"/>
              </a:rPr>
              <a:t>).</a:t>
            </a:r>
          </a:p>
          <a:p>
            <a:pPr algn="r" rtl="1"/>
            <a:r>
              <a:rPr lang="ar-SA" sz="2800" dirty="0">
                <a:solidFill>
                  <a:srgbClr val="2F2B20"/>
                </a:solidFill>
                <a:latin typeface="Arial-BoldMT"/>
              </a:rPr>
              <a:t> الهدف من الهجوم هو الوصول إلى النظام أو البيانات الموجودة في النظام و إلى مصادر معينه.</a:t>
            </a:r>
            <a:endParaRPr lang="ar-SA" sz="2800" dirty="0"/>
          </a:p>
        </p:txBody>
      </p:sp>
      <p:pic>
        <p:nvPicPr>
          <p:cNvPr id="6" name="صورة 5">
            <a:extLst>
              <a:ext uri="{FF2B5EF4-FFF2-40B4-BE49-F238E27FC236}">
                <a16:creationId xmlns:a16="http://schemas.microsoft.com/office/drawing/2014/main" id="{67B694D8-24EB-433C-89B6-8CF84A88FEDF}"/>
              </a:ext>
            </a:extLst>
          </p:cNvPr>
          <p:cNvPicPr>
            <a:picLocks noChangeAspect="1"/>
          </p:cNvPicPr>
          <p:nvPr/>
        </p:nvPicPr>
        <p:blipFill>
          <a:blip r:embed="rId2"/>
          <a:stretch>
            <a:fillRect/>
          </a:stretch>
        </p:blipFill>
        <p:spPr>
          <a:xfrm>
            <a:off x="36342" y="1741780"/>
            <a:ext cx="2839060" cy="5043483"/>
          </a:xfrm>
          <a:prstGeom prst="rect">
            <a:avLst/>
          </a:prstGeom>
        </p:spPr>
      </p:pic>
    </p:spTree>
    <p:extLst>
      <p:ext uri="{BB962C8B-B14F-4D97-AF65-F5344CB8AC3E}">
        <p14:creationId xmlns:p14="http://schemas.microsoft.com/office/powerpoint/2010/main" val="2800688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947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95C5073-908D-4A10-85BA-35345406338A}"/>
              </a:ext>
            </a:extLst>
          </p:cNvPr>
          <p:cNvSpPr>
            <a:spLocks noGrp="1"/>
          </p:cNvSpPr>
          <p:nvPr>
            <p:ph type="body" sz="quarter" idx="10"/>
          </p:nvPr>
        </p:nvSpPr>
        <p:spPr/>
        <p:txBody>
          <a:bodyPr>
            <a:normAutofit fontScale="92500" lnSpcReduction="10000"/>
          </a:bodyPr>
          <a:lstStyle/>
          <a:p>
            <a:r>
              <a:rPr lang="ar-SA" dirty="0"/>
              <a:t>مصادر الهجوم </a:t>
            </a:r>
          </a:p>
        </p:txBody>
      </p:sp>
      <p:graphicFrame>
        <p:nvGraphicFramePr>
          <p:cNvPr id="3" name="رسم تخطيطي 2">
            <a:extLst>
              <a:ext uri="{FF2B5EF4-FFF2-40B4-BE49-F238E27FC236}">
                <a16:creationId xmlns:a16="http://schemas.microsoft.com/office/drawing/2014/main" id="{87F8311E-4E45-4883-9353-90A7957BD3B0}"/>
              </a:ext>
            </a:extLst>
          </p:cNvPr>
          <p:cNvGraphicFramePr/>
          <p:nvPr/>
        </p:nvGraphicFramePr>
        <p:xfrm>
          <a:off x="323530" y="1189822"/>
          <a:ext cx="11544939" cy="5761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1174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5258D236-BD55-4F4F-80EF-A1652BFD42FA}"/>
              </a:ext>
            </a:extLst>
          </p:cNvPr>
          <p:cNvSpPr>
            <a:spLocks noGrp="1"/>
          </p:cNvSpPr>
          <p:nvPr>
            <p:ph type="body" sz="quarter" idx="10"/>
          </p:nvPr>
        </p:nvSpPr>
        <p:spPr/>
        <p:txBody>
          <a:bodyPr>
            <a:normAutofit fontScale="92500" lnSpcReduction="10000"/>
          </a:bodyPr>
          <a:lstStyle/>
          <a:p>
            <a:r>
              <a:rPr lang="ar-SA" sz="5400" b="1" dirty="0">
                <a:solidFill>
                  <a:srgbClr val="2F2B20"/>
                </a:solidFill>
                <a:latin typeface="Arial-BoldMT"/>
              </a:rPr>
              <a:t>أنواع المهاجمين</a:t>
            </a:r>
            <a:endParaRPr lang="ar-SA" dirty="0"/>
          </a:p>
        </p:txBody>
      </p:sp>
      <p:grpSp>
        <p:nvGrpSpPr>
          <p:cNvPr id="3" name="Graphic 113">
            <a:extLst>
              <a:ext uri="{FF2B5EF4-FFF2-40B4-BE49-F238E27FC236}">
                <a16:creationId xmlns:a16="http://schemas.microsoft.com/office/drawing/2014/main" id="{878BB0DD-87C2-4115-8673-A7AC5BF8393C}"/>
              </a:ext>
            </a:extLst>
          </p:cNvPr>
          <p:cNvGrpSpPr/>
          <p:nvPr/>
        </p:nvGrpSpPr>
        <p:grpSpPr>
          <a:xfrm>
            <a:off x="4581616" y="2148290"/>
            <a:ext cx="3482731" cy="3349126"/>
            <a:chOff x="3273624" y="505223"/>
            <a:chExt cx="5528499" cy="6350784"/>
          </a:xfrm>
        </p:grpSpPr>
        <p:sp>
          <p:nvSpPr>
            <p:cNvPr id="4" name="Freeform: Shape 41">
              <a:extLst>
                <a:ext uri="{FF2B5EF4-FFF2-40B4-BE49-F238E27FC236}">
                  <a16:creationId xmlns:a16="http://schemas.microsoft.com/office/drawing/2014/main" id="{24AAE149-D30E-40D1-A030-2DBA84EA7D72}"/>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p>
              <a:endParaRPr lang="en-US" dirty="0"/>
            </a:p>
          </p:txBody>
        </p:sp>
        <p:sp>
          <p:nvSpPr>
            <p:cNvPr id="5" name="Freeform: Shape 42">
              <a:extLst>
                <a:ext uri="{FF2B5EF4-FFF2-40B4-BE49-F238E27FC236}">
                  <a16:creationId xmlns:a16="http://schemas.microsoft.com/office/drawing/2014/main" id="{6B27193D-9AAB-461C-B4EB-1D2DDCA99785}"/>
                </a:ext>
              </a:extLst>
            </p:cNvPr>
            <p:cNvSpPr/>
            <p:nvPr/>
          </p:nvSpPr>
          <p:spPr>
            <a:xfrm>
              <a:off x="4137206" y="4476063"/>
              <a:ext cx="3744931" cy="2379944"/>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p>
              <a:endParaRPr lang="en-US" dirty="0"/>
            </a:p>
          </p:txBody>
        </p:sp>
        <p:sp>
          <p:nvSpPr>
            <p:cNvPr id="6" name="Freeform: Shape 43">
              <a:extLst>
                <a:ext uri="{FF2B5EF4-FFF2-40B4-BE49-F238E27FC236}">
                  <a16:creationId xmlns:a16="http://schemas.microsoft.com/office/drawing/2014/main" id="{D7D5A2D3-E415-4294-A805-D54F820D53EA}"/>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p>
              <a:endParaRPr lang="en-US" dirty="0"/>
            </a:p>
          </p:txBody>
        </p:sp>
        <p:sp>
          <p:nvSpPr>
            <p:cNvPr id="7" name="Freeform: Shape 44">
              <a:extLst>
                <a:ext uri="{FF2B5EF4-FFF2-40B4-BE49-F238E27FC236}">
                  <a16:creationId xmlns:a16="http://schemas.microsoft.com/office/drawing/2014/main" id="{979C8091-311D-41D5-901B-B27D4D097AB6}"/>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p>
              <a:endParaRPr lang="en-US" dirty="0"/>
            </a:p>
          </p:txBody>
        </p:sp>
        <p:sp>
          <p:nvSpPr>
            <p:cNvPr id="8" name="Freeform: Shape 45">
              <a:extLst>
                <a:ext uri="{FF2B5EF4-FFF2-40B4-BE49-F238E27FC236}">
                  <a16:creationId xmlns:a16="http://schemas.microsoft.com/office/drawing/2014/main" id="{E2AC5F67-6D28-423F-82E2-E7DDED6B4EEF}"/>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9" name="Freeform: Shape 46">
              <a:extLst>
                <a:ext uri="{FF2B5EF4-FFF2-40B4-BE49-F238E27FC236}">
                  <a16:creationId xmlns:a16="http://schemas.microsoft.com/office/drawing/2014/main" id="{FDCAEB52-2DE4-45EA-941D-00496184F5A9}"/>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p>
              <a:endParaRPr lang="en-US" dirty="0"/>
            </a:p>
          </p:txBody>
        </p:sp>
        <p:sp>
          <p:nvSpPr>
            <p:cNvPr id="10" name="Freeform: Shape 47">
              <a:extLst>
                <a:ext uri="{FF2B5EF4-FFF2-40B4-BE49-F238E27FC236}">
                  <a16:creationId xmlns:a16="http://schemas.microsoft.com/office/drawing/2014/main" id="{2C49A6AD-12CC-46CC-82F1-68E4468A8B56}"/>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342157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0BCA28A-EE34-4EA0-B5A8-2F2ECDEA227F}"/>
              </a:ext>
            </a:extLst>
          </p:cNvPr>
          <p:cNvSpPr>
            <a:spLocks noGrp="1"/>
          </p:cNvSpPr>
          <p:nvPr>
            <p:ph type="body" sz="quarter" idx="10"/>
          </p:nvPr>
        </p:nvSpPr>
        <p:spPr>
          <a:xfrm>
            <a:off x="323530" y="329120"/>
            <a:ext cx="11573197" cy="724247"/>
          </a:xfrm>
        </p:spPr>
        <p:txBody>
          <a:bodyPr>
            <a:normAutofit/>
          </a:bodyPr>
          <a:lstStyle/>
          <a:p>
            <a:r>
              <a:rPr lang="ar-SA" sz="4400" b="1" dirty="0">
                <a:solidFill>
                  <a:srgbClr val="2F2B20"/>
                </a:solidFill>
                <a:latin typeface="Arial-BoldMT"/>
              </a:rPr>
              <a:t>أنواع المهاجمين</a:t>
            </a:r>
            <a:endParaRPr lang="ar-SA" sz="11500" dirty="0"/>
          </a:p>
        </p:txBody>
      </p:sp>
      <p:graphicFrame>
        <p:nvGraphicFramePr>
          <p:cNvPr id="3" name="رسم تخطيطي 2">
            <a:extLst>
              <a:ext uri="{FF2B5EF4-FFF2-40B4-BE49-F238E27FC236}">
                <a16:creationId xmlns:a16="http://schemas.microsoft.com/office/drawing/2014/main" id="{8DCA8EC8-9A01-478A-AD8E-A40802ACE944}"/>
              </a:ext>
            </a:extLst>
          </p:cNvPr>
          <p:cNvGraphicFramePr/>
          <p:nvPr>
            <p:extLst>
              <p:ext uri="{D42A27DB-BD31-4B8C-83A1-F6EECF244321}">
                <p14:modId xmlns:p14="http://schemas.microsoft.com/office/powerpoint/2010/main" val="3138319496"/>
              </p:ext>
            </p:extLst>
          </p:nvPr>
        </p:nvGraphicFramePr>
        <p:xfrm>
          <a:off x="143219" y="1441127"/>
          <a:ext cx="11908210" cy="418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 190">
            <a:extLst>
              <a:ext uri="{FF2B5EF4-FFF2-40B4-BE49-F238E27FC236}">
                <a16:creationId xmlns:a16="http://schemas.microsoft.com/office/drawing/2014/main" id="{E68988F0-D533-492E-A6FE-184F20C959E1}"/>
              </a:ext>
            </a:extLst>
          </p:cNvPr>
          <p:cNvGrpSpPr/>
          <p:nvPr/>
        </p:nvGrpSpPr>
        <p:grpSpPr>
          <a:xfrm>
            <a:off x="140570" y="4249882"/>
            <a:ext cx="2737711" cy="2504208"/>
            <a:chOff x="4920528" y="4025940"/>
            <a:chExt cx="1929421" cy="2640536"/>
          </a:xfrm>
        </p:grpSpPr>
        <p:sp>
          <p:nvSpPr>
            <p:cNvPr id="18" name="Freeform: Shape 191">
              <a:extLst>
                <a:ext uri="{FF2B5EF4-FFF2-40B4-BE49-F238E27FC236}">
                  <a16:creationId xmlns:a16="http://schemas.microsoft.com/office/drawing/2014/main" id="{16D8258D-1A55-44C4-8608-7BCFD04DF10E}"/>
                </a:ext>
              </a:extLst>
            </p:cNvPr>
            <p:cNvSpPr/>
            <p:nvPr/>
          </p:nvSpPr>
          <p:spPr>
            <a:xfrm>
              <a:off x="5533848" y="4295986"/>
              <a:ext cx="632113" cy="1064510"/>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w="6868" cap="flat">
              <a:noFill/>
              <a:prstDash val="solid"/>
              <a:miter/>
            </a:ln>
          </p:spPr>
          <p:txBody>
            <a:bodyPr rtlCol="0" anchor="ctr"/>
            <a:lstStyle/>
            <a:p>
              <a:endParaRPr lang="en-US"/>
            </a:p>
          </p:txBody>
        </p:sp>
        <p:sp>
          <p:nvSpPr>
            <p:cNvPr id="19" name="Freeform: Shape 192">
              <a:extLst>
                <a:ext uri="{FF2B5EF4-FFF2-40B4-BE49-F238E27FC236}">
                  <a16:creationId xmlns:a16="http://schemas.microsoft.com/office/drawing/2014/main" id="{281881B8-044A-4B74-975E-3FC564956925}"/>
                </a:ext>
              </a:extLst>
            </p:cNvPr>
            <p:cNvSpPr/>
            <p:nvPr/>
          </p:nvSpPr>
          <p:spPr>
            <a:xfrm>
              <a:off x="5495711" y="4025940"/>
              <a:ext cx="661765" cy="563160"/>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w="3378" cap="flat">
              <a:noFill/>
              <a:prstDash val="solid"/>
              <a:miter/>
            </a:ln>
          </p:spPr>
          <p:txBody>
            <a:bodyPr rtlCol="0" anchor="ctr"/>
            <a:lstStyle/>
            <a:p>
              <a:endParaRPr lang="en-US"/>
            </a:p>
          </p:txBody>
        </p:sp>
        <p:sp>
          <p:nvSpPr>
            <p:cNvPr id="20" name="Freeform: Shape 193">
              <a:extLst>
                <a:ext uri="{FF2B5EF4-FFF2-40B4-BE49-F238E27FC236}">
                  <a16:creationId xmlns:a16="http://schemas.microsoft.com/office/drawing/2014/main" id="{5D176C18-878C-4E99-887C-4BC8D71F1CB0}"/>
                </a:ext>
              </a:extLst>
            </p:cNvPr>
            <p:cNvSpPr/>
            <p:nvPr/>
          </p:nvSpPr>
          <p:spPr>
            <a:xfrm>
              <a:off x="5555779" y="4467369"/>
              <a:ext cx="592712" cy="253174"/>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a:p>
          </p:txBody>
        </p:sp>
        <p:sp>
          <p:nvSpPr>
            <p:cNvPr id="21" name="Freeform: Shape 194">
              <a:extLst>
                <a:ext uri="{FF2B5EF4-FFF2-40B4-BE49-F238E27FC236}">
                  <a16:creationId xmlns:a16="http://schemas.microsoft.com/office/drawing/2014/main" id="{1FD2389C-C9A2-468B-A9C1-A8D5B8122C02}"/>
                </a:ext>
              </a:extLst>
            </p:cNvPr>
            <p:cNvSpPr/>
            <p:nvPr/>
          </p:nvSpPr>
          <p:spPr>
            <a:xfrm>
              <a:off x="4920528" y="4979917"/>
              <a:ext cx="1929421" cy="1381560"/>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chemeClr val="accent1"/>
            </a:solidFill>
            <a:ln w="3378" cap="flat">
              <a:noFill/>
              <a:prstDash val="solid"/>
              <a:miter/>
            </a:ln>
          </p:spPr>
          <p:txBody>
            <a:bodyPr rtlCol="0" anchor="ctr"/>
            <a:lstStyle/>
            <a:p>
              <a:endParaRPr lang="en-US"/>
            </a:p>
          </p:txBody>
        </p:sp>
        <p:sp>
          <p:nvSpPr>
            <p:cNvPr id="22" name="Freeform: Shape 196">
              <a:extLst>
                <a:ext uri="{FF2B5EF4-FFF2-40B4-BE49-F238E27FC236}">
                  <a16:creationId xmlns:a16="http://schemas.microsoft.com/office/drawing/2014/main" id="{E987D779-452F-409B-9755-74DC5DAE1818}"/>
                </a:ext>
              </a:extLst>
            </p:cNvPr>
            <p:cNvSpPr/>
            <p:nvPr/>
          </p:nvSpPr>
          <p:spPr>
            <a:xfrm>
              <a:off x="5002928" y="5605495"/>
              <a:ext cx="1680817" cy="952215"/>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chemeClr val="accent4"/>
            </a:solidFill>
            <a:ln w="3378" cap="flat">
              <a:noFill/>
              <a:prstDash val="solid"/>
              <a:miter/>
            </a:ln>
          </p:spPr>
          <p:txBody>
            <a:bodyPr rtlCol="0" anchor="ctr"/>
            <a:lstStyle/>
            <a:p>
              <a:endParaRPr lang="en-US"/>
            </a:p>
          </p:txBody>
        </p:sp>
        <p:sp>
          <p:nvSpPr>
            <p:cNvPr id="23" name="Freeform: Shape 197">
              <a:extLst>
                <a:ext uri="{FF2B5EF4-FFF2-40B4-BE49-F238E27FC236}">
                  <a16:creationId xmlns:a16="http://schemas.microsoft.com/office/drawing/2014/main" id="{E7780704-3740-44F1-A5B1-6F2C64574583}"/>
                </a:ext>
              </a:extLst>
            </p:cNvPr>
            <p:cNvSpPr/>
            <p:nvPr/>
          </p:nvSpPr>
          <p:spPr>
            <a:xfrm>
              <a:off x="5589148" y="4913712"/>
              <a:ext cx="274455" cy="431688"/>
            </a:xfrm>
            <a:custGeom>
              <a:avLst/>
              <a:gdLst>
                <a:gd name="connsiteX0" fmla="*/ 72460 w 274455"/>
                <a:gd name="connsiteY0" fmla="*/ 0 h 431688"/>
                <a:gd name="connsiteX1" fmla="*/ 193387 w 274455"/>
                <a:gd name="connsiteY1" fmla="*/ 286779 h 431688"/>
                <a:gd name="connsiteX2" fmla="*/ 215005 w 274455"/>
                <a:gd name="connsiteY2" fmla="*/ 321571 h 431688"/>
                <a:gd name="connsiteX3" fmla="*/ 274455 w 274455"/>
                <a:gd name="connsiteY3" fmla="*/ 431689 h 431688"/>
                <a:gd name="connsiteX4" fmla="*/ 174809 w 274455"/>
                <a:gd name="connsiteY4" fmla="*/ 340825 h 431688"/>
                <a:gd name="connsiteX5" fmla="*/ 131910 w 274455"/>
                <a:gd name="connsiteY5" fmla="*/ 302655 h 431688"/>
                <a:gd name="connsiteX6" fmla="*/ 83269 w 274455"/>
                <a:gd name="connsiteY6" fmla="*/ 326300 h 431688"/>
                <a:gd name="connsiteX7" fmla="*/ 16726 w 274455"/>
                <a:gd name="connsiteY7" fmla="*/ 425609 h 431688"/>
                <a:gd name="connsiteX8" fmla="*/ 1863 w 274455"/>
                <a:gd name="connsiteY8" fmla="*/ 266850 h 431688"/>
                <a:gd name="connsiteX9" fmla="*/ 4228 w 274455"/>
                <a:gd name="connsiteY9" fmla="*/ 101335 h 431688"/>
                <a:gd name="connsiteX10" fmla="*/ 850 w 274455"/>
                <a:gd name="connsiteY10" fmla="*/ 79042 h 431688"/>
                <a:gd name="connsiteX11" fmla="*/ 72460 w 274455"/>
                <a:gd name="connsiteY11" fmla="*/ 0 h 4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455" h="431688">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4" name="Freeform: Shape 198">
              <a:extLst>
                <a:ext uri="{FF2B5EF4-FFF2-40B4-BE49-F238E27FC236}">
                  <a16:creationId xmlns:a16="http://schemas.microsoft.com/office/drawing/2014/main" id="{19311D77-47E6-454B-9F52-24E9AE8B5C43}"/>
                </a:ext>
              </a:extLst>
            </p:cNvPr>
            <p:cNvSpPr/>
            <p:nvPr/>
          </p:nvSpPr>
          <p:spPr>
            <a:xfrm>
              <a:off x="5929472" y="4913712"/>
              <a:ext cx="228194" cy="404666"/>
            </a:xfrm>
            <a:custGeom>
              <a:avLst/>
              <a:gdLst>
                <a:gd name="connsiteX0" fmla="*/ 0 w 228194"/>
                <a:gd name="connsiteY0" fmla="*/ 404666 h 404666"/>
                <a:gd name="connsiteX1" fmla="*/ 48303 w 228194"/>
                <a:gd name="connsiteY1" fmla="*/ 301642 h 404666"/>
                <a:gd name="connsiteX2" fmla="*/ 60464 w 228194"/>
                <a:gd name="connsiteY2" fmla="*/ 272592 h 404666"/>
                <a:gd name="connsiteX3" fmla="*/ 138492 w 228194"/>
                <a:gd name="connsiteY3" fmla="*/ 0 h 404666"/>
                <a:gd name="connsiteX4" fmla="*/ 202671 w 228194"/>
                <a:gd name="connsiteY4" fmla="*/ 66544 h 404666"/>
                <a:gd name="connsiteX5" fmla="*/ 218547 w 228194"/>
                <a:gd name="connsiteY5" fmla="*/ 389466 h 404666"/>
                <a:gd name="connsiteX6" fmla="*/ 168892 w 228194"/>
                <a:gd name="connsiteY6" fmla="*/ 305020 h 404666"/>
                <a:gd name="connsiteX7" fmla="*/ 120589 w 228194"/>
                <a:gd name="connsiteY7" fmla="*/ 275632 h 404666"/>
                <a:gd name="connsiteX8" fmla="*/ 82420 w 228194"/>
                <a:gd name="connsiteY8" fmla="*/ 316842 h 404666"/>
                <a:gd name="connsiteX9" fmla="*/ 0 w 228194"/>
                <a:gd name="connsiteY9" fmla="*/ 404666 h 40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194" h="404666">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5" name="Freeform: Shape 199">
              <a:extLst>
                <a:ext uri="{FF2B5EF4-FFF2-40B4-BE49-F238E27FC236}">
                  <a16:creationId xmlns:a16="http://schemas.microsoft.com/office/drawing/2014/main" id="{EF96E39F-0BDC-46EF-8BD3-AFE6724B9441}"/>
                </a:ext>
              </a:extLst>
            </p:cNvPr>
            <p:cNvSpPr/>
            <p:nvPr/>
          </p:nvSpPr>
          <p:spPr>
            <a:xfrm>
              <a:off x="5662960" y="4865746"/>
              <a:ext cx="404028" cy="229879"/>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w="4020" cap="flat">
              <a:noFill/>
              <a:prstDash val="solid"/>
              <a:miter/>
            </a:ln>
          </p:spPr>
          <p:txBody>
            <a:bodyPr rtlCol="0" anchor="ctr"/>
            <a:lstStyle/>
            <a:p>
              <a:endParaRPr lang="en-US"/>
            </a:p>
          </p:txBody>
        </p:sp>
        <p:sp>
          <p:nvSpPr>
            <p:cNvPr id="26" name="Freeform: Shape 200">
              <a:extLst>
                <a:ext uri="{FF2B5EF4-FFF2-40B4-BE49-F238E27FC236}">
                  <a16:creationId xmlns:a16="http://schemas.microsoft.com/office/drawing/2014/main" id="{3BE94003-0EED-4D1D-8696-06BE5A1EE37B}"/>
                </a:ext>
              </a:extLst>
            </p:cNvPr>
            <p:cNvSpPr/>
            <p:nvPr/>
          </p:nvSpPr>
          <p:spPr>
            <a:xfrm>
              <a:off x="6438514" y="5194411"/>
              <a:ext cx="189497" cy="416488"/>
            </a:xfrm>
            <a:custGeom>
              <a:avLst/>
              <a:gdLst>
                <a:gd name="connsiteX0" fmla="*/ 189497 w 189497"/>
                <a:gd name="connsiteY0" fmla="*/ 19254 h 416488"/>
                <a:gd name="connsiteX1" fmla="*/ 41885 w 189497"/>
                <a:gd name="connsiteY1" fmla="*/ 233747 h 416488"/>
                <a:gd name="connsiteX2" fmla="*/ 26685 w 189497"/>
                <a:gd name="connsiteY2" fmla="*/ 362105 h 416488"/>
                <a:gd name="connsiteX3" fmla="*/ 19929 w 189497"/>
                <a:gd name="connsiteY3" fmla="*/ 416489 h 416488"/>
                <a:gd name="connsiteX4" fmla="*/ 338 w 189497"/>
                <a:gd name="connsiteY4" fmla="*/ 416489 h 416488"/>
                <a:gd name="connsiteX5" fmla="*/ 0 w 189497"/>
                <a:gd name="connsiteY5" fmla="*/ 411084 h 416488"/>
                <a:gd name="connsiteX6" fmla="*/ 13849 w 189497"/>
                <a:gd name="connsiteY6" fmla="*/ 305357 h 416488"/>
                <a:gd name="connsiteX7" fmla="*/ 122616 w 189497"/>
                <a:gd name="connsiteY7" fmla="*/ 57761 h 416488"/>
                <a:gd name="connsiteX8" fmla="*/ 169905 w 189497"/>
                <a:gd name="connsiteY8" fmla="*/ 0 h 416488"/>
                <a:gd name="connsiteX9" fmla="*/ 189497 w 189497"/>
                <a:gd name="connsiteY9" fmla="*/ 19254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97" h="416488">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7" name="Freeform: Shape 201">
              <a:extLst>
                <a:ext uri="{FF2B5EF4-FFF2-40B4-BE49-F238E27FC236}">
                  <a16:creationId xmlns:a16="http://schemas.microsoft.com/office/drawing/2014/main" id="{82235762-8EB9-4808-B9BD-3122B0098CD4}"/>
                </a:ext>
              </a:extLst>
            </p:cNvPr>
            <p:cNvSpPr/>
            <p:nvPr/>
          </p:nvSpPr>
          <p:spPr>
            <a:xfrm>
              <a:off x="5141082" y="5194411"/>
              <a:ext cx="169567" cy="416488"/>
            </a:xfrm>
            <a:custGeom>
              <a:avLst/>
              <a:gdLst>
                <a:gd name="connsiteX0" fmla="*/ 162474 w 169567"/>
                <a:gd name="connsiteY0" fmla="*/ 416489 h 416488"/>
                <a:gd name="connsiteX1" fmla="*/ 147612 w 169567"/>
                <a:gd name="connsiteY1" fmla="*/ 313464 h 416488"/>
                <a:gd name="connsiteX2" fmla="*/ 19254 w 169567"/>
                <a:gd name="connsiteY2" fmla="*/ 42223 h 416488"/>
                <a:gd name="connsiteX3" fmla="*/ 0 w 169567"/>
                <a:gd name="connsiteY3" fmla="*/ 20267 h 416488"/>
                <a:gd name="connsiteX4" fmla="*/ 18916 w 169567"/>
                <a:gd name="connsiteY4" fmla="*/ 0 h 416488"/>
                <a:gd name="connsiteX5" fmla="*/ 61139 w 169567"/>
                <a:gd name="connsiteY5" fmla="*/ 57423 h 416488"/>
                <a:gd name="connsiteX6" fmla="*/ 169568 w 169567"/>
                <a:gd name="connsiteY6" fmla="*/ 416489 h 416488"/>
                <a:gd name="connsiteX7" fmla="*/ 162474 w 169567"/>
                <a:gd name="connsiteY7" fmla="*/ 416489 h 41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67" h="416488">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28" name="Freeform: Shape 202">
              <a:extLst>
                <a:ext uri="{FF2B5EF4-FFF2-40B4-BE49-F238E27FC236}">
                  <a16:creationId xmlns:a16="http://schemas.microsoft.com/office/drawing/2014/main" id="{2832DAEB-2050-47EA-A9E8-788A8ACCD2D1}"/>
                </a:ext>
              </a:extLst>
            </p:cNvPr>
            <p:cNvSpPr/>
            <p:nvPr/>
          </p:nvSpPr>
          <p:spPr>
            <a:xfrm>
              <a:off x="5707734" y="5975862"/>
              <a:ext cx="309752" cy="315736"/>
            </a:xfrm>
            <a:custGeom>
              <a:avLst/>
              <a:gdLst>
                <a:gd name="connsiteX0" fmla="*/ 155916 w 309752"/>
                <a:gd name="connsiteY0" fmla="*/ 38057 h 315736"/>
                <a:gd name="connsiteX1" fmla="*/ 144008 w 309752"/>
                <a:gd name="connsiteY1" fmla="*/ 42068 h 315736"/>
                <a:gd name="connsiteX2" fmla="*/ 53144 w 309752"/>
                <a:gd name="connsiteY2" fmla="*/ 71118 h 315736"/>
                <a:gd name="connsiteX3" fmla="*/ 30175 w 309752"/>
                <a:gd name="connsiteY3" fmla="*/ 90371 h 315736"/>
                <a:gd name="connsiteX4" fmla="*/ 54495 w 309752"/>
                <a:gd name="connsiteY4" fmla="*/ 213325 h 315736"/>
                <a:gd name="connsiteX5" fmla="*/ 157182 w 309752"/>
                <a:gd name="connsiteY5" fmla="*/ 282909 h 315736"/>
                <a:gd name="connsiteX6" fmla="*/ 261220 w 309752"/>
                <a:gd name="connsiteY6" fmla="*/ 201503 h 315736"/>
                <a:gd name="connsiteX7" fmla="*/ 278109 w 309752"/>
                <a:gd name="connsiteY7" fmla="*/ 103207 h 315736"/>
                <a:gd name="connsiteX8" fmla="*/ 245006 w 309752"/>
                <a:gd name="connsiteY8" fmla="*/ 70104 h 315736"/>
                <a:gd name="connsiteX9" fmla="*/ 166302 w 309752"/>
                <a:gd name="connsiteY9" fmla="*/ 44433 h 315736"/>
                <a:gd name="connsiteX10" fmla="*/ 155916 w 309752"/>
                <a:gd name="connsiteY10" fmla="*/ 38057 h 315736"/>
                <a:gd name="connsiteX11" fmla="*/ 152307 w 309752"/>
                <a:gd name="connsiteY11" fmla="*/ 241 h 315736"/>
                <a:gd name="connsiteX12" fmla="*/ 177150 w 309752"/>
                <a:gd name="connsiteY12" fmla="*/ 13018 h 315736"/>
                <a:gd name="connsiteX13" fmla="*/ 247747 w 309752"/>
                <a:gd name="connsiteY13" fmla="*/ 41054 h 315736"/>
                <a:gd name="connsiteX14" fmla="*/ 307535 w 309752"/>
                <a:gd name="connsiteY14" fmla="*/ 109962 h 315736"/>
                <a:gd name="connsiteX15" fmla="*/ 271730 w 309752"/>
                <a:gd name="connsiteY15" fmla="*/ 243049 h 315736"/>
                <a:gd name="connsiteX16" fmla="*/ 57912 w 309752"/>
                <a:gd name="connsiteY16" fmla="*/ 261965 h 315736"/>
                <a:gd name="connsiteX17" fmla="*/ 827 w 309752"/>
                <a:gd name="connsiteY17" fmla="*/ 57943 h 315736"/>
                <a:gd name="connsiteX18" fmla="*/ 23120 w 309752"/>
                <a:gd name="connsiteY18" fmla="*/ 41392 h 315736"/>
                <a:gd name="connsiteX19" fmla="*/ 143372 w 309752"/>
                <a:gd name="connsiteY19" fmla="*/ 5587 h 315736"/>
                <a:gd name="connsiteX20" fmla="*/ 152307 w 309752"/>
                <a:gd name="connsiteY20" fmla="*/ 241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9752" h="315736">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w="3378" cap="flat">
              <a:noFill/>
              <a:prstDash val="solid"/>
              <a:miter/>
            </a:ln>
          </p:spPr>
          <p:txBody>
            <a:bodyPr wrap="square" rtlCol="0" anchor="ctr">
              <a:noAutofit/>
            </a:bodyPr>
            <a:lstStyle/>
            <a:p>
              <a:endParaRPr lang="en-US"/>
            </a:p>
          </p:txBody>
        </p:sp>
        <p:sp>
          <p:nvSpPr>
            <p:cNvPr id="29" name="Freeform: Shape 203">
              <a:extLst>
                <a:ext uri="{FF2B5EF4-FFF2-40B4-BE49-F238E27FC236}">
                  <a16:creationId xmlns:a16="http://schemas.microsoft.com/office/drawing/2014/main" id="{D9A40300-63E7-4B95-9D89-801068F5AD82}"/>
                </a:ext>
              </a:extLst>
            </p:cNvPr>
            <p:cNvSpPr/>
            <p:nvPr/>
          </p:nvSpPr>
          <p:spPr>
            <a:xfrm>
              <a:off x="5877753" y="5357223"/>
              <a:ext cx="26046" cy="248271"/>
            </a:xfrm>
            <a:custGeom>
              <a:avLst/>
              <a:gdLst>
                <a:gd name="connsiteX0" fmla="*/ 38 w 26046"/>
                <a:gd name="connsiteY0" fmla="*/ 0 h 248271"/>
                <a:gd name="connsiteX1" fmla="*/ 6456 w 26046"/>
                <a:gd name="connsiteY1" fmla="*/ 2027 h 248271"/>
                <a:gd name="connsiteX2" fmla="*/ 18278 w 26046"/>
                <a:gd name="connsiteY2" fmla="*/ 102011 h 248271"/>
                <a:gd name="connsiteX3" fmla="*/ 26047 w 26046"/>
                <a:gd name="connsiteY3" fmla="*/ 248272 h 248271"/>
                <a:gd name="connsiteX4" fmla="*/ 1051 w 26046"/>
                <a:gd name="connsiteY4" fmla="*/ 207062 h 248271"/>
                <a:gd name="connsiteX5" fmla="*/ 38 w 26046"/>
                <a:gd name="connsiteY5" fmla="*/ 0 h 24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6" h="248271">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chemeClr val="accent1">
                <a:lumMod val="75000"/>
              </a:schemeClr>
            </a:solidFill>
            <a:ln w="3378" cap="flat">
              <a:noFill/>
              <a:prstDash val="solid"/>
              <a:miter/>
            </a:ln>
          </p:spPr>
          <p:txBody>
            <a:bodyPr rtlCol="0" anchor="ctr"/>
            <a:lstStyle/>
            <a:p>
              <a:endParaRPr lang="en-US"/>
            </a:p>
          </p:txBody>
        </p:sp>
        <p:sp>
          <p:nvSpPr>
            <p:cNvPr id="30" name="Freeform: Shape 204">
              <a:extLst>
                <a:ext uri="{FF2B5EF4-FFF2-40B4-BE49-F238E27FC236}">
                  <a16:creationId xmlns:a16="http://schemas.microsoft.com/office/drawing/2014/main" id="{D2DFEB90-730C-41C7-B614-ACAEFA3E824F}"/>
                </a:ext>
              </a:extLst>
            </p:cNvPr>
            <p:cNvSpPr/>
            <p:nvPr/>
          </p:nvSpPr>
          <p:spPr>
            <a:xfrm>
              <a:off x="5875798" y="4582422"/>
              <a:ext cx="187393" cy="101131"/>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chemeClr val="accent3">
                <a:lumMod val="20000"/>
                <a:lumOff val="80000"/>
              </a:schemeClr>
            </a:solidFill>
            <a:ln w="3378" cap="flat">
              <a:noFill/>
              <a:prstDash val="solid"/>
              <a:miter/>
            </a:ln>
          </p:spPr>
          <p:txBody>
            <a:bodyPr rtlCol="0" anchor="ctr"/>
            <a:lstStyle/>
            <a:p>
              <a:endParaRPr lang="en-US"/>
            </a:p>
          </p:txBody>
        </p:sp>
        <p:sp>
          <p:nvSpPr>
            <p:cNvPr id="31" name="Freeform: Shape 205">
              <a:extLst>
                <a:ext uri="{FF2B5EF4-FFF2-40B4-BE49-F238E27FC236}">
                  <a16:creationId xmlns:a16="http://schemas.microsoft.com/office/drawing/2014/main" id="{7616074F-13CB-4A7C-9DC1-A08551F1032D}"/>
                </a:ext>
              </a:extLst>
            </p:cNvPr>
            <p:cNvSpPr/>
            <p:nvPr/>
          </p:nvSpPr>
          <p:spPr>
            <a:xfrm>
              <a:off x="5627092" y="4600836"/>
              <a:ext cx="177840" cy="90521"/>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chemeClr val="accent3">
                <a:lumMod val="20000"/>
                <a:lumOff val="80000"/>
              </a:schemeClr>
            </a:solidFill>
            <a:ln w="3378" cap="flat">
              <a:noFill/>
              <a:prstDash val="solid"/>
              <a:miter/>
            </a:ln>
          </p:spPr>
          <p:txBody>
            <a:bodyPr rtlCol="0" anchor="ctr"/>
            <a:lstStyle/>
            <a:p>
              <a:endParaRPr lang="en-US"/>
            </a:p>
          </p:txBody>
        </p:sp>
        <p:sp>
          <p:nvSpPr>
            <p:cNvPr id="32" name="Freeform: Shape 206">
              <a:extLst>
                <a:ext uri="{FF2B5EF4-FFF2-40B4-BE49-F238E27FC236}">
                  <a16:creationId xmlns:a16="http://schemas.microsoft.com/office/drawing/2014/main" id="{47A6B55F-99CE-445B-9B31-4CF82223CC44}"/>
                </a:ext>
              </a:extLst>
            </p:cNvPr>
            <p:cNvSpPr/>
            <p:nvPr/>
          </p:nvSpPr>
          <p:spPr>
            <a:xfrm>
              <a:off x="5898058" y="4520048"/>
              <a:ext cx="164163" cy="51249"/>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a:p>
          </p:txBody>
        </p:sp>
        <p:sp>
          <p:nvSpPr>
            <p:cNvPr id="33" name="Freeform: Shape 207">
              <a:extLst>
                <a:ext uri="{FF2B5EF4-FFF2-40B4-BE49-F238E27FC236}">
                  <a16:creationId xmlns:a16="http://schemas.microsoft.com/office/drawing/2014/main" id="{EC000347-4280-49D9-B6F7-EB7F15399008}"/>
                </a:ext>
              </a:extLst>
            </p:cNvPr>
            <p:cNvSpPr/>
            <p:nvPr/>
          </p:nvSpPr>
          <p:spPr>
            <a:xfrm>
              <a:off x="5606212" y="4532438"/>
              <a:ext cx="167878" cy="42363"/>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a:p>
          </p:txBody>
        </p:sp>
        <p:sp>
          <p:nvSpPr>
            <p:cNvPr id="34" name="Freeform: Shape 208">
              <a:extLst>
                <a:ext uri="{FF2B5EF4-FFF2-40B4-BE49-F238E27FC236}">
                  <a16:creationId xmlns:a16="http://schemas.microsoft.com/office/drawing/2014/main" id="{57125948-1E45-44B1-AC27-39DFD5F567F5}"/>
                </a:ext>
              </a:extLst>
            </p:cNvPr>
            <p:cNvSpPr/>
            <p:nvPr/>
          </p:nvSpPr>
          <p:spPr>
            <a:xfrm>
              <a:off x="5003941" y="6600946"/>
              <a:ext cx="1678790" cy="65530"/>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chemeClr val="accent4"/>
            </a:solidFill>
            <a:ln w="3378" cap="flat">
              <a:noFill/>
              <a:prstDash val="solid"/>
              <a:miter/>
            </a:ln>
          </p:spPr>
          <p:txBody>
            <a:bodyPr rtlCol="0" anchor="ctr"/>
            <a:lstStyle/>
            <a:p>
              <a:endParaRPr lang="en-US"/>
            </a:p>
          </p:txBody>
        </p:sp>
      </p:grpSp>
    </p:spTree>
    <p:extLst>
      <p:ext uri="{BB962C8B-B14F-4D97-AF65-F5344CB8AC3E}">
        <p14:creationId xmlns:p14="http://schemas.microsoft.com/office/powerpoint/2010/main" val="1969911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749933BE-5383-41DA-A07B-9EF83354291A}"/>
              </a:ext>
            </a:extLst>
          </p:cNvPr>
          <p:cNvSpPr>
            <a:spLocks noGrp="1"/>
          </p:cNvSpPr>
          <p:nvPr>
            <p:ph type="body" sz="quarter" idx="10"/>
          </p:nvPr>
        </p:nvSpPr>
        <p:spPr/>
        <p:txBody>
          <a:bodyPr>
            <a:normAutofit fontScale="85000" lnSpcReduction="20000"/>
          </a:bodyPr>
          <a:lstStyle/>
          <a:p>
            <a:r>
              <a:rPr lang="ar-SA" sz="6600" b="0" i="0" dirty="0">
                <a:solidFill>
                  <a:srgbClr val="000000"/>
                </a:solidFill>
                <a:effectLst/>
                <a:latin typeface="Tajawal"/>
              </a:rPr>
              <a:t>انواع الهاكر</a:t>
            </a:r>
          </a:p>
        </p:txBody>
      </p:sp>
      <p:graphicFrame>
        <p:nvGraphicFramePr>
          <p:cNvPr id="6" name="رسم تخطيطي 5">
            <a:extLst>
              <a:ext uri="{FF2B5EF4-FFF2-40B4-BE49-F238E27FC236}">
                <a16:creationId xmlns:a16="http://schemas.microsoft.com/office/drawing/2014/main" id="{8514F69E-DE5D-4DBB-9D4E-A9B0A952147E}"/>
              </a:ext>
            </a:extLst>
          </p:cNvPr>
          <p:cNvGraphicFramePr/>
          <p:nvPr>
            <p:extLst>
              <p:ext uri="{D42A27DB-BD31-4B8C-83A1-F6EECF244321}">
                <p14:modId xmlns:p14="http://schemas.microsoft.com/office/powerpoint/2010/main" val="2038957539"/>
              </p:ext>
            </p:extLst>
          </p:nvPr>
        </p:nvGraphicFramePr>
        <p:xfrm>
          <a:off x="622300" y="1549400"/>
          <a:ext cx="11442700" cy="4331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صورة 3">
            <a:extLst>
              <a:ext uri="{FF2B5EF4-FFF2-40B4-BE49-F238E27FC236}">
                <a16:creationId xmlns:a16="http://schemas.microsoft.com/office/drawing/2014/main" id="{28BE2538-AE86-4FC5-9F62-08074AB53AD4}"/>
              </a:ext>
            </a:extLst>
          </p:cNvPr>
          <p:cNvPicPr>
            <a:picLocks noChangeAspect="1"/>
          </p:cNvPicPr>
          <p:nvPr/>
        </p:nvPicPr>
        <p:blipFill rotWithShape="1">
          <a:blip r:embed="rId8"/>
          <a:srcRect l="4030" t="14816" r="67960" b="48683"/>
          <a:stretch/>
        </p:blipFill>
        <p:spPr>
          <a:xfrm>
            <a:off x="8715910" y="1584109"/>
            <a:ext cx="1467481" cy="1294173"/>
          </a:xfrm>
          <a:prstGeom prst="rect">
            <a:avLst/>
          </a:prstGeom>
        </p:spPr>
      </p:pic>
      <p:pic>
        <p:nvPicPr>
          <p:cNvPr id="7" name="صورة 6">
            <a:extLst>
              <a:ext uri="{FF2B5EF4-FFF2-40B4-BE49-F238E27FC236}">
                <a16:creationId xmlns:a16="http://schemas.microsoft.com/office/drawing/2014/main" id="{AACBCAF9-8DF7-4077-A571-3A29CEAF6FE5}"/>
              </a:ext>
            </a:extLst>
          </p:cNvPr>
          <p:cNvPicPr>
            <a:picLocks noChangeAspect="1"/>
          </p:cNvPicPr>
          <p:nvPr/>
        </p:nvPicPr>
        <p:blipFill rotWithShape="1">
          <a:blip r:embed="rId8"/>
          <a:srcRect l="35079" t="14816" r="37129" b="48683"/>
          <a:stretch/>
        </p:blipFill>
        <p:spPr>
          <a:xfrm>
            <a:off x="622300" y="1584108"/>
            <a:ext cx="1467481" cy="1296411"/>
          </a:xfrm>
          <a:prstGeom prst="rect">
            <a:avLst/>
          </a:prstGeom>
        </p:spPr>
      </p:pic>
      <p:pic>
        <p:nvPicPr>
          <p:cNvPr id="8" name="صورة 7">
            <a:extLst>
              <a:ext uri="{FF2B5EF4-FFF2-40B4-BE49-F238E27FC236}">
                <a16:creationId xmlns:a16="http://schemas.microsoft.com/office/drawing/2014/main" id="{499F13ED-E9D2-48D1-92A8-4FD4EA7CA1D3}"/>
              </a:ext>
            </a:extLst>
          </p:cNvPr>
          <p:cNvPicPr>
            <a:picLocks noChangeAspect="1"/>
          </p:cNvPicPr>
          <p:nvPr/>
        </p:nvPicPr>
        <p:blipFill rotWithShape="1">
          <a:blip r:embed="rId8"/>
          <a:srcRect l="65912" t="14816" r="5211" b="48683"/>
          <a:stretch/>
        </p:blipFill>
        <p:spPr>
          <a:xfrm>
            <a:off x="4590693" y="1584108"/>
            <a:ext cx="1467480" cy="1294174"/>
          </a:xfrm>
          <a:prstGeom prst="rect">
            <a:avLst/>
          </a:prstGeom>
        </p:spPr>
      </p:pic>
    </p:spTree>
    <p:extLst>
      <p:ext uri="{BB962C8B-B14F-4D97-AF65-F5344CB8AC3E}">
        <p14:creationId xmlns:p14="http://schemas.microsoft.com/office/powerpoint/2010/main" val="665161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326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044A9093-E142-4E7C-B780-D2AEC94C97A9}"/>
              </a:ext>
            </a:extLst>
          </p:cNvPr>
          <p:cNvSpPr>
            <a:spLocks noGrp="1"/>
          </p:cNvSpPr>
          <p:nvPr>
            <p:ph type="body" sz="quarter" idx="10"/>
          </p:nvPr>
        </p:nvSpPr>
        <p:spPr/>
        <p:txBody>
          <a:bodyPr>
            <a:normAutofit fontScale="92500" lnSpcReduction="10000"/>
          </a:bodyPr>
          <a:lstStyle/>
          <a:p>
            <a:r>
              <a:rPr lang="ar-SA" dirty="0"/>
              <a:t>ما هي البرامج الخبيثة ؟</a:t>
            </a:r>
          </a:p>
        </p:txBody>
      </p:sp>
      <p:grpSp>
        <p:nvGrpSpPr>
          <p:cNvPr id="3" name="Group 130">
            <a:extLst>
              <a:ext uri="{FF2B5EF4-FFF2-40B4-BE49-F238E27FC236}">
                <a16:creationId xmlns:a16="http://schemas.microsoft.com/office/drawing/2014/main" id="{2ABFA29A-E0C4-424E-8984-38018F8D8328}"/>
              </a:ext>
            </a:extLst>
          </p:cNvPr>
          <p:cNvGrpSpPr/>
          <p:nvPr/>
        </p:nvGrpSpPr>
        <p:grpSpPr>
          <a:xfrm>
            <a:off x="5905041" y="1233889"/>
            <a:ext cx="4835148" cy="4962571"/>
            <a:chOff x="7350231" y="1734252"/>
            <a:chExt cx="4243993" cy="5525795"/>
          </a:xfrm>
        </p:grpSpPr>
        <p:grpSp>
          <p:nvGrpSpPr>
            <p:cNvPr id="4" name="Group 131">
              <a:extLst>
                <a:ext uri="{FF2B5EF4-FFF2-40B4-BE49-F238E27FC236}">
                  <a16:creationId xmlns:a16="http://schemas.microsoft.com/office/drawing/2014/main" id="{8D3A1C10-E50C-434B-B3B6-75FA5547028F}"/>
                </a:ext>
              </a:extLst>
            </p:cNvPr>
            <p:cNvGrpSpPr/>
            <p:nvPr/>
          </p:nvGrpSpPr>
          <p:grpSpPr>
            <a:xfrm>
              <a:off x="7496004" y="1920263"/>
              <a:ext cx="3864628" cy="3896248"/>
              <a:chOff x="7496004" y="1920263"/>
              <a:chExt cx="3864628" cy="3896248"/>
            </a:xfrm>
          </p:grpSpPr>
          <p:sp>
            <p:nvSpPr>
              <p:cNvPr id="36" name="Isosceles Triangle 20">
                <a:extLst>
                  <a:ext uri="{FF2B5EF4-FFF2-40B4-BE49-F238E27FC236}">
                    <a16:creationId xmlns:a16="http://schemas.microsoft.com/office/drawing/2014/main" id="{C5B838DF-53C5-4B76-8011-E79AA38E8696}"/>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Oval 21">
                <a:extLst>
                  <a:ext uri="{FF2B5EF4-FFF2-40B4-BE49-F238E27FC236}">
                    <a16:creationId xmlns:a16="http://schemas.microsoft.com/office/drawing/2014/main" id="{97BE25E9-5472-430F-9265-C5362DAE8A10}"/>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Round Same Side Corner Rectangle 2">
                <a:extLst>
                  <a:ext uri="{FF2B5EF4-FFF2-40B4-BE49-F238E27FC236}">
                    <a16:creationId xmlns:a16="http://schemas.microsoft.com/office/drawing/2014/main" id="{0AE84090-F79C-448E-AA66-F6785B9F03D8}"/>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Trapezoid 6">
                <a:extLst>
                  <a:ext uri="{FF2B5EF4-FFF2-40B4-BE49-F238E27FC236}">
                    <a16:creationId xmlns:a16="http://schemas.microsoft.com/office/drawing/2014/main" id="{D167960A-4D7C-41F4-8379-7B392A3C96A0}"/>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ounded Rectangle 24">
                <a:extLst>
                  <a:ext uri="{FF2B5EF4-FFF2-40B4-BE49-F238E27FC236}">
                    <a16:creationId xmlns:a16="http://schemas.microsoft.com/office/drawing/2014/main" id="{FC4904A5-CC26-4D01-8F31-ACDBCE4F99BF}"/>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Isosceles Triangle 7">
                <a:extLst>
                  <a:ext uri="{FF2B5EF4-FFF2-40B4-BE49-F238E27FC236}">
                    <a16:creationId xmlns:a16="http://schemas.microsoft.com/office/drawing/2014/main" id="{CAFFBFFD-6DB3-46EF-87F5-EA8B276B2C25}"/>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2" name="Isosceles Triangle 2">
                <a:extLst>
                  <a:ext uri="{FF2B5EF4-FFF2-40B4-BE49-F238E27FC236}">
                    <a16:creationId xmlns:a16="http://schemas.microsoft.com/office/drawing/2014/main" id="{3180125B-0D89-4902-B9F6-5BDB3C9A2F95}"/>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3" name="Rounded Rectangle 2">
                <a:extLst>
                  <a:ext uri="{FF2B5EF4-FFF2-40B4-BE49-F238E27FC236}">
                    <a16:creationId xmlns:a16="http://schemas.microsoft.com/office/drawing/2014/main" id="{E8A18382-ECAD-4FB5-AC75-5954C883A32C}"/>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4" name="자유형: 도형 94">
                <a:extLst>
                  <a:ext uri="{FF2B5EF4-FFF2-40B4-BE49-F238E27FC236}">
                    <a16:creationId xmlns:a16="http://schemas.microsoft.com/office/drawing/2014/main" id="{9F132452-C6D0-4891-A85A-561D9F4AE7EB}"/>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45" name="Rectangle 4">
                <a:extLst>
                  <a:ext uri="{FF2B5EF4-FFF2-40B4-BE49-F238E27FC236}">
                    <a16:creationId xmlns:a16="http://schemas.microsoft.com/office/drawing/2014/main" id="{387612BD-1995-489B-A76E-04867013A28C}"/>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6" name="Isosceles Triangle 33">
                <a:extLst>
                  <a:ext uri="{FF2B5EF4-FFF2-40B4-BE49-F238E27FC236}">
                    <a16:creationId xmlns:a16="http://schemas.microsoft.com/office/drawing/2014/main" id="{C9885413-CE94-4594-92B7-365A4B44E322}"/>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Rounded Rectangle 5">
                <a:extLst>
                  <a:ext uri="{FF2B5EF4-FFF2-40B4-BE49-F238E27FC236}">
                    <a16:creationId xmlns:a16="http://schemas.microsoft.com/office/drawing/2014/main" id="{1164AB50-38EF-4767-A88D-311A3B23C4D3}"/>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14">
                <a:extLst>
                  <a:ext uri="{FF2B5EF4-FFF2-40B4-BE49-F238E27FC236}">
                    <a16:creationId xmlns:a16="http://schemas.microsoft.com/office/drawing/2014/main" id="{1C41A94F-6D46-463F-BFEE-63056A7BC93E}"/>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ounded Rectangle 4">
                <a:extLst>
                  <a:ext uri="{FF2B5EF4-FFF2-40B4-BE49-F238E27FC236}">
                    <a16:creationId xmlns:a16="http://schemas.microsoft.com/office/drawing/2014/main" id="{2D2F8C85-1E90-49B8-B9BB-B371DF1FDCA3}"/>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0" name="Rectangle 5">
                <a:extLst>
                  <a:ext uri="{FF2B5EF4-FFF2-40B4-BE49-F238E27FC236}">
                    <a16:creationId xmlns:a16="http://schemas.microsoft.com/office/drawing/2014/main" id="{D9EEED4E-1199-4D50-872E-8A9B6C6575B7}"/>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Rounded Rectangle 16">
                <a:extLst>
                  <a:ext uri="{FF2B5EF4-FFF2-40B4-BE49-F238E27FC236}">
                    <a16:creationId xmlns:a16="http://schemas.microsoft.com/office/drawing/2014/main" id="{FED54F65-5FB7-48F8-B5E0-1B83BC149917}"/>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Freeform 25">
                <a:extLst>
                  <a:ext uri="{FF2B5EF4-FFF2-40B4-BE49-F238E27FC236}">
                    <a16:creationId xmlns:a16="http://schemas.microsoft.com/office/drawing/2014/main" id="{8D8C7DEE-5390-437E-8662-9A712C4A63FC}"/>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3" name="Rounded Rectangle 8">
                <a:extLst>
                  <a:ext uri="{FF2B5EF4-FFF2-40B4-BE49-F238E27FC236}">
                    <a16:creationId xmlns:a16="http://schemas.microsoft.com/office/drawing/2014/main" id="{AD8D5815-7B0E-40E4-9F4F-42C42B28382F}"/>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4" name="Oval 10">
                <a:extLst>
                  <a:ext uri="{FF2B5EF4-FFF2-40B4-BE49-F238E27FC236}">
                    <a16:creationId xmlns:a16="http://schemas.microsoft.com/office/drawing/2014/main" id="{0D040C24-26F8-4C3F-A9D9-BBAAA76C3015}"/>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Freeform 23">
                <a:extLst>
                  <a:ext uri="{FF2B5EF4-FFF2-40B4-BE49-F238E27FC236}">
                    <a16:creationId xmlns:a16="http://schemas.microsoft.com/office/drawing/2014/main" id="{A413B59D-B61A-4A49-A206-A2D30BBBFA18}"/>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6" name="Rectangle 6">
                <a:extLst>
                  <a:ext uri="{FF2B5EF4-FFF2-40B4-BE49-F238E27FC236}">
                    <a16:creationId xmlns:a16="http://schemas.microsoft.com/office/drawing/2014/main" id="{0C8CF820-31F8-44C3-BA2D-E77C517DC715}"/>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7" name="자유형: 도형 16">
                <a:extLst>
                  <a:ext uri="{FF2B5EF4-FFF2-40B4-BE49-F238E27FC236}">
                    <a16:creationId xmlns:a16="http://schemas.microsoft.com/office/drawing/2014/main" id="{968A11E8-E281-44C1-9A74-C7A6F183ABE1}"/>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ounded Rectangle 1">
                <a:extLst>
                  <a:ext uri="{FF2B5EF4-FFF2-40B4-BE49-F238E27FC236}">
                    <a16:creationId xmlns:a16="http://schemas.microsoft.com/office/drawing/2014/main" id="{859041C3-F240-4412-BFA6-A88AA8350ED4}"/>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9" name="Oval 2">
                <a:extLst>
                  <a:ext uri="{FF2B5EF4-FFF2-40B4-BE49-F238E27FC236}">
                    <a16:creationId xmlns:a16="http://schemas.microsoft.com/office/drawing/2014/main" id="{DE599620-C954-4009-894F-3790048A44F4}"/>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0" name="Block Arc 5">
                <a:extLst>
                  <a:ext uri="{FF2B5EF4-FFF2-40B4-BE49-F238E27FC236}">
                    <a16:creationId xmlns:a16="http://schemas.microsoft.com/office/drawing/2014/main" id="{63C8A66C-141A-4F11-BCA5-458AF6C2E7A0}"/>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1" name="Rounded Rectangle 9">
                <a:extLst>
                  <a:ext uri="{FF2B5EF4-FFF2-40B4-BE49-F238E27FC236}">
                    <a16:creationId xmlns:a16="http://schemas.microsoft.com/office/drawing/2014/main" id="{35201761-57EC-4D4D-90A8-05FDED272422}"/>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2" name="Freeform 20">
                <a:extLst>
                  <a:ext uri="{FF2B5EF4-FFF2-40B4-BE49-F238E27FC236}">
                    <a16:creationId xmlns:a16="http://schemas.microsoft.com/office/drawing/2014/main" id="{D0D2D7E7-B3AE-4EB2-BF27-A8795CB4F5B1}"/>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5" name="Donut 93">
              <a:extLst>
                <a:ext uri="{FF2B5EF4-FFF2-40B4-BE49-F238E27FC236}">
                  <a16:creationId xmlns:a16="http://schemas.microsoft.com/office/drawing/2014/main" id="{0468BB7E-B5F5-408B-B33F-B859C1B09AC8}"/>
                </a:ext>
              </a:extLst>
            </p:cNvPr>
            <p:cNvSpPr/>
            <p:nvPr/>
          </p:nvSpPr>
          <p:spPr>
            <a:xfrm>
              <a:off x="7350231" y="1734252"/>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grpSp>
          <p:nvGrpSpPr>
            <p:cNvPr id="6" name="Group 133">
              <a:extLst>
                <a:ext uri="{FF2B5EF4-FFF2-40B4-BE49-F238E27FC236}">
                  <a16:creationId xmlns:a16="http://schemas.microsoft.com/office/drawing/2014/main" id="{513BE291-B0D7-4A2C-944E-AA5117C5E4D6}"/>
                </a:ext>
              </a:extLst>
            </p:cNvPr>
            <p:cNvGrpSpPr/>
            <p:nvPr/>
          </p:nvGrpSpPr>
          <p:grpSpPr>
            <a:xfrm>
              <a:off x="7907899" y="2308624"/>
              <a:ext cx="3597749" cy="4951423"/>
              <a:chOff x="7907899" y="2308624"/>
              <a:chExt cx="3597749" cy="4951423"/>
            </a:xfrm>
          </p:grpSpPr>
          <p:sp>
            <p:nvSpPr>
              <p:cNvPr id="33" name="자유형: 도형 96">
                <a:extLst>
                  <a:ext uri="{FF2B5EF4-FFF2-40B4-BE49-F238E27FC236}">
                    <a16:creationId xmlns:a16="http://schemas.microsoft.com/office/drawing/2014/main" id="{474712BB-B7CD-4B42-BF32-3458ABA91CDB}"/>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34" name="Donut 4">
                <a:extLst>
                  <a:ext uri="{FF2B5EF4-FFF2-40B4-BE49-F238E27FC236}">
                    <a16:creationId xmlns:a16="http://schemas.microsoft.com/office/drawing/2014/main" id="{427B1573-65F5-4C78-A0F7-996BFA53B733}"/>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5" name="Round Same Side Corner Rectangle 5">
                <a:extLst>
                  <a:ext uri="{FF2B5EF4-FFF2-40B4-BE49-F238E27FC236}">
                    <a16:creationId xmlns:a16="http://schemas.microsoft.com/office/drawing/2014/main" id="{8D0B45C4-8B20-4FD8-BCF6-FB120E9A2217}"/>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 name="Group 134">
              <a:extLst>
                <a:ext uri="{FF2B5EF4-FFF2-40B4-BE49-F238E27FC236}">
                  <a16:creationId xmlns:a16="http://schemas.microsoft.com/office/drawing/2014/main" id="{4C64AB68-A2B2-4E5B-816E-6DAEEADC7A46}"/>
                </a:ext>
              </a:extLst>
            </p:cNvPr>
            <p:cNvGrpSpPr/>
            <p:nvPr/>
          </p:nvGrpSpPr>
          <p:grpSpPr>
            <a:xfrm>
              <a:off x="8045579" y="2409380"/>
              <a:ext cx="2811142" cy="2844985"/>
              <a:chOff x="8045579" y="2409380"/>
              <a:chExt cx="2811142" cy="2844985"/>
            </a:xfrm>
          </p:grpSpPr>
          <p:sp>
            <p:nvSpPr>
              <p:cNvPr id="14" name="Freeform 43">
                <a:extLst>
                  <a:ext uri="{FF2B5EF4-FFF2-40B4-BE49-F238E27FC236}">
                    <a16:creationId xmlns:a16="http://schemas.microsoft.com/office/drawing/2014/main" id="{E4F56F2B-1155-4C64-97FC-4448219EA408}"/>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ectangle 15">
                <a:extLst>
                  <a:ext uri="{FF2B5EF4-FFF2-40B4-BE49-F238E27FC236}">
                    <a16:creationId xmlns:a16="http://schemas.microsoft.com/office/drawing/2014/main" id="{43BBF71C-3D10-4A1A-A81C-EDA1F3D54E03}"/>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1">
                <a:extLst>
                  <a:ext uri="{FF2B5EF4-FFF2-40B4-BE49-F238E27FC236}">
                    <a16:creationId xmlns:a16="http://schemas.microsoft.com/office/drawing/2014/main" id="{10907D13-2E4F-4B5C-956B-4CC25D01D077}"/>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Trapezoid 11">
                <a:extLst>
                  <a:ext uri="{FF2B5EF4-FFF2-40B4-BE49-F238E27FC236}">
                    <a16:creationId xmlns:a16="http://schemas.microsoft.com/office/drawing/2014/main" id="{C68D49BB-9A99-4F9A-B71C-6C5F6C6ABB5B}"/>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Rectangle 3">
                <a:extLst>
                  <a:ext uri="{FF2B5EF4-FFF2-40B4-BE49-F238E27FC236}">
                    <a16:creationId xmlns:a16="http://schemas.microsoft.com/office/drawing/2014/main" id="{950DF7AA-A1C1-4FFE-90EF-1C44D9BE34A4}"/>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19" name="Rectangle 15">
                <a:extLst>
                  <a:ext uri="{FF2B5EF4-FFF2-40B4-BE49-F238E27FC236}">
                    <a16:creationId xmlns:a16="http://schemas.microsoft.com/office/drawing/2014/main" id="{EEDE4996-FCE9-4312-B664-0C51F4F8740A}"/>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Donut 2">
                <a:extLst>
                  <a:ext uri="{FF2B5EF4-FFF2-40B4-BE49-F238E27FC236}">
                    <a16:creationId xmlns:a16="http://schemas.microsoft.com/office/drawing/2014/main" id="{F74667EE-6C86-471E-8970-7F48351A1534}"/>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1" name="Rectangle 19">
                <a:extLst>
                  <a:ext uri="{FF2B5EF4-FFF2-40B4-BE49-F238E27FC236}">
                    <a16:creationId xmlns:a16="http://schemas.microsoft.com/office/drawing/2014/main" id="{4650D509-950A-46E1-A227-B1AECB20DE84}"/>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Rounded Rectangle 12">
                <a:extLst>
                  <a:ext uri="{FF2B5EF4-FFF2-40B4-BE49-F238E27FC236}">
                    <a16:creationId xmlns:a16="http://schemas.microsoft.com/office/drawing/2014/main" id="{D75D09E5-0359-4D74-9535-D9DD8B86C288}"/>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3" name="Down Arrow 1">
                <a:extLst>
                  <a:ext uri="{FF2B5EF4-FFF2-40B4-BE49-F238E27FC236}">
                    <a16:creationId xmlns:a16="http://schemas.microsoft.com/office/drawing/2014/main" id="{F08DC29F-B698-4C8E-87BF-4604B270006F}"/>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Isosceles Triangle 7">
                <a:extLst>
                  <a:ext uri="{FF2B5EF4-FFF2-40B4-BE49-F238E27FC236}">
                    <a16:creationId xmlns:a16="http://schemas.microsoft.com/office/drawing/2014/main" id="{04E947D4-D4FB-41B3-A07A-33A2C63B04C3}"/>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 name="Oval 6">
                <a:extLst>
                  <a:ext uri="{FF2B5EF4-FFF2-40B4-BE49-F238E27FC236}">
                    <a16:creationId xmlns:a16="http://schemas.microsoft.com/office/drawing/2014/main" id="{7B3E5256-CAF4-4FF7-B486-C19FDACB3379}"/>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 name="Freeform 14">
                <a:extLst>
                  <a:ext uri="{FF2B5EF4-FFF2-40B4-BE49-F238E27FC236}">
                    <a16:creationId xmlns:a16="http://schemas.microsoft.com/office/drawing/2014/main" id="{C6A614BD-561E-455E-BD92-80EF29AB1C8D}"/>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7" name="Rounded Rectangle 7">
                <a:extLst>
                  <a:ext uri="{FF2B5EF4-FFF2-40B4-BE49-F238E27FC236}">
                    <a16:creationId xmlns:a16="http://schemas.microsoft.com/office/drawing/2014/main" id="{302C3344-C00D-4EBB-8975-4B04F6C61A53}"/>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Rounded Rectangle 1">
                <a:extLst>
                  <a:ext uri="{FF2B5EF4-FFF2-40B4-BE49-F238E27FC236}">
                    <a16:creationId xmlns:a16="http://schemas.microsoft.com/office/drawing/2014/main" id="{37A9808C-5DD0-4697-8207-D33E3DB30D58}"/>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Freeform 22">
                <a:extLst>
                  <a:ext uri="{FF2B5EF4-FFF2-40B4-BE49-F238E27FC236}">
                    <a16:creationId xmlns:a16="http://schemas.microsoft.com/office/drawing/2014/main" id="{8C435FFC-D4C3-4178-97BA-70EE661CCF0C}"/>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Freeform: Shape 157">
                <a:extLst>
                  <a:ext uri="{FF2B5EF4-FFF2-40B4-BE49-F238E27FC236}">
                    <a16:creationId xmlns:a16="http://schemas.microsoft.com/office/drawing/2014/main" id="{A864DC83-84D3-486A-A49F-673E416E2D54}"/>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1" name="Freeform: Shape 158">
                <a:extLst>
                  <a:ext uri="{FF2B5EF4-FFF2-40B4-BE49-F238E27FC236}">
                    <a16:creationId xmlns:a16="http://schemas.microsoft.com/office/drawing/2014/main" id="{02AA867E-B149-4934-A475-1DDB5071988E}"/>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2" name="Freeform: Shape 159">
                <a:extLst>
                  <a:ext uri="{FF2B5EF4-FFF2-40B4-BE49-F238E27FC236}">
                    <a16:creationId xmlns:a16="http://schemas.microsoft.com/office/drawing/2014/main" id="{CBBDA774-EA34-401C-863F-566893226188}"/>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aphic 21">
              <a:extLst>
                <a:ext uri="{FF2B5EF4-FFF2-40B4-BE49-F238E27FC236}">
                  <a16:creationId xmlns:a16="http://schemas.microsoft.com/office/drawing/2014/main" id="{7F7407B0-AE45-485B-92D0-7D7F209065B0}"/>
                </a:ext>
              </a:extLst>
            </p:cNvPr>
            <p:cNvGrpSpPr/>
            <p:nvPr/>
          </p:nvGrpSpPr>
          <p:grpSpPr>
            <a:xfrm>
              <a:off x="8955569" y="3191206"/>
              <a:ext cx="1044161" cy="1340547"/>
              <a:chOff x="3425127" y="0"/>
              <a:chExt cx="5341746" cy="6858000"/>
            </a:xfrm>
          </p:grpSpPr>
          <p:sp>
            <p:nvSpPr>
              <p:cNvPr id="9" name="Freeform: Shape 136">
                <a:extLst>
                  <a:ext uri="{FF2B5EF4-FFF2-40B4-BE49-F238E27FC236}">
                    <a16:creationId xmlns:a16="http://schemas.microsoft.com/office/drawing/2014/main" id="{346BAFE2-5030-49DC-A233-BE07405AD752}"/>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p>
                <a:endParaRPr lang="en-US" dirty="0"/>
              </a:p>
            </p:txBody>
          </p:sp>
          <p:sp>
            <p:nvSpPr>
              <p:cNvPr id="10" name="Freeform: Shape 137">
                <a:extLst>
                  <a:ext uri="{FF2B5EF4-FFF2-40B4-BE49-F238E27FC236}">
                    <a16:creationId xmlns:a16="http://schemas.microsoft.com/office/drawing/2014/main" id="{6A2B161E-B970-45AE-B55C-09302223F9B6}"/>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p>
                <a:endParaRPr lang="en-US" dirty="0"/>
              </a:p>
            </p:txBody>
          </p:sp>
          <p:sp>
            <p:nvSpPr>
              <p:cNvPr id="11" name="Freeform: Shape 138">
                <a:extLst>
                  <a:ext uri="{FF2B5EF4-FFF2-40B4-BE49-F238E27FC236}">
                    <a16:creationId xmlns:a16="http://schemas.microsoft.com/office/drawing/2014/main" id="{27AE3AC5-2142-415F-9DBE-BE130D5067D7}"/>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p>
                <a:endParaRPr lang="en-US" dirty="0"/>
              </a:p>
            </p:txBody>
          </p:sp>
          <p:sp>
            <p:nvSpPr>
              <p:cNvPr id="12" name="Freeform: Shape 139">
                <a:extLst>
                  <a:ext uri="{FF2B5EF4-FFF2-40B4-BE49-F238E27FC236}">
                    <a16:creationId xmlns:a16="http://schemas.microsoft.com/office/drawing/2014/main" id="{F1FA1670-BD6C-4F03-8A7C-42A39704126D}"/>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p>
                <a:endParaRPr lang="en-US" dirty="0"/>
              </a:p>
            </p:txBody>
          </p:sp>
          <p:sp>
            <p:nvSpPr>
              <p:cNvPr id="13" name="Freeform: Shape 140">
                <a:extLst>
                  <a:ext uri="{FF2B5EF4-FFF2-40B4-BE49-F238E27FC236}">
                    <a16:creationId xmlns:a16="http://schemas.microsoft.com/office/drawing/2014/main" id="{7A5CCD0D-EB0D-48AD-BD66-3C71B7CB13D7}"/>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742559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4FB9628E-260D-418E-BAAE-5DCB46A8DFA0}"/>
              </a:ext>
            </a:extLst>
          </p:cNvPr>
          <p:cNvSpPr>
            <a:spLocks noGrp="1"/>
          </p:cNvSpPr>
          <p:nvPr>
            <p:ph type="title"/>
          </p:nvPr>
        </p:nvSpPr>
        <p:spPr>
          <a:xfrm>
            <a:off x="589560" y="856180"/>
            <a:ext cx="4560584" cy="1128068"/>
          </a:xfrm>
        </p:spPr>
        <p:txBody>
          <a:bodyPr anchor="ctr">
            <a:normAutofit/>
          </a:bodyPr>
          <a:lstStyle/>
          <a:p>
            <a:pPr algn="ctr"/>
            <a:r>
              <a:rPr lang="ar-SA" sz="3700" b="1" dirty="0"/>
              <a:t>البرامج الخبيثة - </a:t>
            </a:r>
            <a:r>
              <a:rPr lang="en-US" sz="3700" b="1" dirty="0"/>
              <a:t> </a:t>
            </a:r>
            <a:r>
              <a:rPr lang="en-US" sz="3700" b="1" i="0" u="none" strike="noStrike" baseline="0" dirty="0">
                <a:latin typeface="Calibri-Bold"/>
              </a:rPr>
              <a:t>Malicious software</a:t>
            </a:r>
            <a:endParaRPr lang="ar-SA" sz="3700" dirty="0"/>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صر نائب للمحتوى 4">
            <a:extLst>
              <a:ext uri="{FF2B5EF4-FFF2-40B4-BE49-F238E27FC236}">
                <a16:creationId xmlns:a16="http://schemas.microsoft.com/office/drawing/2014/main" id="{C57C17C8-CBD4-43DD-967E-6F6944DF01F4}"/>
              </a:ext>
            </a:extLst>
          </p:cNvPr>
          <p:cNvSpPr>
            <a:spLocks noGrp="1"/>
          </p:cNvSpPr>
          <p:nvPr>
            <p:ph idx="1"/>
          </p:nvPr>
        </p:nvSpPr>
        <p:spPr>
          <a:xfrm>
            <a:off x="590719" y="2330505"/>
            <a:ext cx="4559425" cy="3979585"/>
          </a:xfrm>
        </p:spPr>
        <p:txBody>
          <a:bodyPr anchor="ctr">
            <a:normAutofit/>
          </a:bodyPr>
          <a:lstStyle/>
          <a:p>
            <a:pPr rtl="1"/>
            <a:r>
              <a:rPr lang="ar-SA" sz="2000" b="1" dirty="0">
                <a:latin typeface="Arial-BoldMT"/>
              </a:rPr>
              <a:t>البرامج الضارة (</a:t>
            </a:r>
            <a:r>
              <a:rPr lang="en-US" sz="2000" b="1" dirty="0">
                <a:latin typeface="Arial-BoldMT"/>
              </a:rPr>
              <a:t>malware</a:t>
            </a:r>
            <a:r>
              <a:rPr lang="ar-SA" sz="2000" b="1" dirty="0">
                <a:latin typeface="Arial-BoldMT"/>
              </a:rPr>
              <a:t>): </a:t>
            </a:r>
          </a:p>
          <a:p>
            <a:pPr rtl="1"/>
            <a:r>
              <a:rPr lang="ar-SA" sz="2000" dirty="0">
                <a:latin typeface="Arial-BoldMT"/>
              </a:rPr>
              <a:t>هي أي برامج يمكن استخدامها لسرقة البيانات أو تجاوز عناصر التحكم في الوصول أو إلحاق الضرر بالنظام أو تعريضه للخطر </a:t>
            </a:r>
          </a:p>
          <a:p>
            <a:pPr rtl="1"/>
            <a:endParaRPr lang="ar-SA" sz="2000" dirty="0">
              <a:latin typeface="Arial-BoldMT"/>
            </a:endParaRPr>
          </a:p>
          <a:p>
            <a:pPr rtl="1"/>
            <a:r>
              <a:rPr lang="ar-SA" sz="2000" b="1" dirty="0">
                <a:latin typeface="Arial-BoldMT"/>
              </a:rPr>
              <a:t>برامج الحماية من البرامج الخبيثة (</a:t>
            </a:r>
            <a:r>
              <a:rPr lang="en-US" sz="2000" b="1" dirty="0">
                <a:latin typeface="Arial-BoldMT"/>
              </a:rPr>
              <a:t>anti-malware</a:t>
            </a:r>
            <a:r>
              <a:rPr lang="ar-SA" sz="2000" b="1" dirty="0">
                <a:latin typeface="Arial-BoldMT"/>
              </a:rPr>
              <a:t>) </a:t>
            </a:r>
            <a:r>
              <a:rPr lang="ar-SA" sz="2000" b="1" dirty="0">
                <a:latin typeface="Arial-BoldMT"/>
                <a:sym typeface="Wingdings" panose="05000000000000000000" pitchFamily="2" charset="2"/>
              </a:rPr>
              <a:t>: </a:t>
            </a:r>
          </a:p>
          <a:p>
            <a:pPr rtl="1"/>
            <a:r>
              <a:rPr lang="ar-SA" sz="2000" dirty="0">
                <a:latin typeface="Arial-BoldMT"/>
                <a:sym typeface="Wingdings" panose="05000000000000000000" pitchFamily="2" charset="2"/>
              </a:rPr>
              <a:t>هي برامج  تحمي جهازك من البرامج الخبيثة اما بتنبيهك او حذفها مباشرة بمجرد اكتشافها </a:t>
            </a:r>
            <a:endParaRPr lang="ar-SA"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صورة 5">
            <a:extLst>
              <a:ext uri="{FF2B5EF4-FFF2-40B4-BE49-F238E27FC236}">
                <a16:creationId xmlns:a16="http://schemas.microsoft.com/office/drawing/2014/main" id="{0053AFE3-429D-4179-9B61-75835481E88A}"/>
              </a:ext>
            </a:extLst>
          </p:cNvPr>
          <p:cNvPicPr>
            <a:picLocks noChangeAspect="1"/>
          </p:cNvPicPr>
          <p:nvPr/>
        </p:nvPicPr>
        <p:blipFill rotWithShape="1">
          <a:blip r:embed="rId2"/>
          <a:srcRect l="11831" r="11832" b="1"/>
          <a:stretch/>
        </p:blipFill>
        <p:spPr>
          <a:xfrm>
            <a:off x="5977788" y="799352"/>
            <a:ext cx="5425410" cy="5259296"/>
          </a:xfrm>
          <a:prstGeom prst="rect">
            <a:avLst/>
          </a:prstGeom>
        </p:spPr>
      </p:pic>
    </p:spTree>
    <p:extLst>
      <p:ext uri="{BB962C8B-B14F-4D97-AF65-F5344CB8AC3E}">
        <p14:creationId xmlns:p14="http://schemas.microsoft.com/office/powerpoint/2010/main" val="269598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C61C9E3F-22D5-4D1E-8175-6D970C90BEEE}"/>
              </a:ext>
            </a:extLst>
          </p:cNvPr>
          <p:cNvPicPr>
            <a:picLocks noChangeAspect="1"/>
          </p:cNvPicPr>
          <p:nvPr/>
        </p:nvPicPr>
        <p:blipFill>
          <a:blip r:embed="rId2"/>
          <a:stretch>
            <a:fillRect/>
          </a:stretch>
        </p:blipFill>
        <p:spPr>
          <a:xfrm>
            <a:off x="643467" y="1397931"/>
            <a:ext cx="10905066" cy="406213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5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3BD4765-A426-4101-8743-0BA1E45144DF}"/>
              </a:ext>
            </a:extLst>
          </p:cNvPr>
          <p:cNvSpPr>
            <a:spLocks noGrp="1"/>
          </p:cNvSpPr>
          <p:nvPr>
            <p:ph type="body" sz="quarter" idx="10"/>
          </p:nvPr>
        </p:nvSpPr>
        <p:spPr/>
        <p:txBody>
          <a:bodyPr>
            <a:normAutofit fontScale="92500" lnSpcReduction="10000"/>
          </a:bodyPr>
          <a:lstStyle/>
          <a:p>
            <a:r>
              <a:rPr lang="en-US" dirty="0"/>
              <a:t>Malware types</a:t>
            </a:r>
            <a:endParaRPr lang="ar-SA" dirty="0"/>
          </a:p>
        </p:txBody>
      </p:sp>
      <p:pic>
        <p:nvPicPr>
          <p:cNvPr id="2050" name="Picture 2">
            <a:extLst>
              <a:ext uri="{FF2B5EF4-FFF2-40B4-BE49-F238E27FC236}">
                <a16:creationId xmlns:a16="http://schemas.microsoft.com/office/drawing/2014/main" id="{4666BFB1-54E5-4467-8E1C-48C2E8FCB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680" y="1178560"/>
            <a:ext cx="9083040" cy="524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89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92BB6A74-202A-4795-B1F9-6DA017075227}"/>
              </a:ext>
            </a:extLst>
          </p:cNvPr>
          <p:cNvSpPr>
            <a:spLocks noGrp="1"/>
          </p:cNvSpPr>
          <p:nvPr>
            <p:ph type="title"/>
          </p:nvPr>
        </p:nvSpPr>
        <p:spPr>
          <a:xfrm>
            <a:off x="643467" y="321734"/>
            <a:ext cx="6901193" cy="1135737"/>
          </a:xfrm>
        </p:spPr>
        <p:txBody>
          <a:bodyPr>
            <a:normAutofit/>
          </a:bodyPr>
          <a:lstStyle/>
          <a:p>
            <a:r>
              <a:rPr lang="ar-SA" sz="3300" b="1">
                <a:latin typeface="Arial-BoldMT"/>
              </a:rPr>
              <a:t>أنواع </a:t>
            </a:r>
            <a:r>
              <a:rPr lang="ar-SA" sz="3300" b="1"/>
              <a:t>البرامج الخبيثة </a:t>
            </a:r>
            <a:r>
              <a:rPr lang="ar-SA" sz="3300" b="1">
                <a:latin typeface="Arial-BoldMT"/>
              </a:rPr>
              <a:t> </a:t>
            </a:r>
            <a:r>
              <a:rPr lang="en-US" sz="3300" b="1">
                <a:latin typeface="Arial-BoldMT"/>
              </a:rPr>
              <a:t>Types of Malware</a:t>
            </a:r>
            <a:br>
              <a:rPr lang="ar-SA" sz="3300" b="1"/>
            </a:br>
            <a:endParaRPr lang="ar-SA" sz="3300"/>
          </a:p>
        </p:txBody>
      </p:sp>
      <p:sp>
        <p:nvSpPr>
          <p:cNvPr id="3" name="عنصر نائب للمحتوى 2">
            <a:extLst>
              <a:ext uri="{FF2B5EF4-FFF2-40B4-BE49-F238E27FC236}">
                <a16:creationId xmlns:a16="http://schemas.microsoft.com/office/drawing/2014/main" id="{2B5949B4-6FDD-4007-8E47-340A3D1A6479}"/>
              </a:ext>
            </a:extLst>
          </p:cNvPr>
          <p:cNvSpPr>
            <a:spLocks noGrp="1"/>
          </p:cNvSpPr>
          <p:nvPr>
            <p:ph idx="1"/>
          </p:nvPr>
        </p:nvSpPr>
        <p:spPr>
          <a:xfrm>
            <a:off x="2847109" y="1325042"/>
            <a:ext cx="8796251" cy="5127677"/>
          </a:xfrm>
        </p:spPr>
        <p:txBody>
          <a:bodyPr>
            <a:normAutofit/>
          </a:bodyPr>
          <a:lstStyle/>
          <a:p>
            <a:pPr rtl="1"/>
            <a:r>
              <a:rPr lang="ar-SA" sz="1600" b="1" dirty="0">
                <a:latin typeface="Arial-BoldMT"/>
              </a:rPr>
              <a:t>الفيروس </a:t>
            </a:r>
            <a:r>
              <a:rPr lang="en-US" sz="1600" b="1" dirty="0">
                <a:latin typeface="Arial-BoldMT"/>
              </a:rPr>
              <a:t>Virus)</a:t>
            </a:r>
            <a:r>
              <a:rPr lang="ar-SA" sz="1600" b="1" dirty="0">
                <a:latin typeface="Arial-BoldMT"/>
              </a:rPr>
              <a:t>)</a:t>
            </a:r>
            <a:endParaRPr lang="en-US" sz="1600" b="1" dirty="0">
              <a:latin typeface="Arial-BoldMT"/>
            </a:endParaRPr>
          </a:p>
          <a:p>
            <a:pPr marL="742950" lvl="1" indent="-285750" rtl="1">
              <a:buFont typeface="Arial" panose="020B0604020202020204" pitchFamily="34" charset="0"/>
              <a:buChar char="•"/>
            </a:pPr>
            <a:r>
              <a:rPr lang="ar-SA" sz="1600" dirty="0">
                <a:latin typeface="Arial-BoldMT"/>
              </a:rPr>
              <a:t>هو عبارة عن كود تنفيذي  خبيث (</a:t>
            </a:r>
            <a:r>
              <a:rPr lang="en-US" sz="1600" i="0" u="none" strike="noStrike" baseline="0" dirty="0">
                <a:latin typeface="LiberationSerif"/>
              </a:rPr>
              <a:t>malicious code </a:t>
            </a:r>
            <a:r>
              <a:rPr lang="ar-SA" sz="1600" dirty="0">
                <a:latin typeface="Arial-BoldMT"/>
              </a:rPr>
              <a:t>) </a:t>
            </a:r>
          </a:p>
          <a:p>
            <a:pPr marL="742950" lvl="1" indent="-285750" rtl="1">
              <a:buFont typeface="Arial" panose="020B0604020202020204" pitchFamily="34" charset="0"/>
              <a:buChar char="•"/>
            </a:pPr>
            <a:r>
              <a:rPr lang="ar-SA" sz="1600" dirty="0">
                <a:latin typeface="Arial-BoldMT"/>
              </a:rPr>
              <a:t>ملحقة بملفات قابلة للتنفيذ وغالبًا برامج مشروعة.</a:t>
            </a:r>
          </a:p>
          <a:p>
            <a:pPr marL="742950" lvl="1" indent="-285750" rtl="1">
              <a:buFont typeface="Arial" panose="020B0604020202020204" pitchFamily="34" charset="0"/>
              <a:buChar char="•"/>
            </a:pPr>
            <a:r>
              <a:rPr lang="ar-SA" sz="1600" dirty="0">
                <a:latin typeface="Arial-BoldMT"/>
              </a:rPr>
              <a:t>تنتشر الفيروسات بسرعة هائلة بمجرد الضغط على الملف التنفيذي (</a:t>
            </a:r>
            <a:r>
              <a:rPr lang="en-US" sz="1600" dirty="0">
                <a:latin typeface="Arial-BoldMT"/>
              </a:rPr>
              <a:t>exe</a:t>
            </a:r>
            <a:r>
              <a:rPr lang="ar-SA" sz="1600" dirty="0">
                <a:latin typeface="Arial-BoldMT"/>
              </a:rPr>
              <a:t>)</a:t>
            </a:r>
          </a:p>
          <a:p>
            <a:pPr rtl="1"/>
            <a:endParaRPr lang="ar-SA" sz="1600" b="1" dirty="0">
              <a:latin typeface="Arial-BoldMT"/>
            </a:endParaRPr>
          </a:p>
          <a:p>
            <a:pPr rtl="1"/>
            <a:r>
              <a:rPr lang="ar-SA" sz="1600" b="1" dirty="0">
                <a:latin typeface="Arial-BoldMT"/>
              </a:rPr>
              <a:t>الديدان (</a:t>
            </a:r>
            <a:r>
              <a:rPr lang="en-US" sz="1600" b="1" dirty="0">
                <a:latin typeface="Arial-BoldMT"/>
              </a:rPr>
              <a:t>Worms</a:t>
            </a:r>
            <a:r>
              <a:rPr lang="ar-SA" sz="1600" b="1" dirty="0">
                <a:latin typeface="Arial-BoldMT"/>
              </a:rPr>
              <a:t>)</a:t>
            </a:r>
            <a:endParaRPr lang="en-US" sz="1600" b="1" dirty="0">
              <a:latin typeface="Arial-BoldMT"/>
            </a:endParaRPr>
          </a:p>
          <a:p>
            <a:pPr marL="742950" lvl="1" indent="-285750" rtl="1">
              <a:buFont typeface="Arial" panose="020B0604020202020204" pitchFamily="34" charset="0"/>
              <a:buChar char="•"/>
            </a:pPr>
            <a:r>
              <a:rPr lang="ar-SA" sz="1600" dirty="0">
                <a:latin typeface="Arial-BoldMT"/>
              </a:rPr>
              <a:t>الديدان هي كود خبيث  مستقل  </a:t>
            </a:r>
          </a:p>
          <a:p>
            <a:pPr marL="742950" lvl="1" indent="-285750" rtl="1">
              <a:buFont typeface="Arial" panose="020B0604020202020204" pitchFamily="34" charset="0"/>
              <a:buChar char="•"/>
            </a:pPr>
            <a:r>
              <a:rPr lang="ar-SA" sz="1600" dirty="0">
                <a:latin typeface="Arial-BoldMT"/>
              </a:rPr>
              <a:t>تقوم بتكرار نفسها من خلال استغلال الثغرات في الشبكات. </a:t>
            </a:r>
          </a:p>
          <a:p>
            <a:pPr marL="742950" lvl="1" indent="-285750" rtl="1">
              <a:buFont typeface="Arial" panose="020B0604020202020204" pitchFamily="34" charset="0"/>
              <a:buChar char="•"/>
            </a:pPr>
            <a:r>
              <a:rPr lang="ar-SA" sz="1600" dirty="0">
                <a:latin typeface="Arial-BoldMT"/>
              </a:rPr>
              <a:t>الديدان عادة تبطئ الشبكات.</a:t>
            </a:r>
          </a:p>
          <a:p>
            <a:pPr marL="742950" lvl="1" indent="-285750" rtl="1">
              <a:buFont typeface="Arial" panose="020B0604020202020204" pitchFamily="34" charset="0"/>
              <a:buChar char="•"/>
            </a:pPr>
            <a:r>
              <a:rPr lang="ar-SA" sz="1600" dirty="0">
                <a:latin typeface="Arial-BoldMT"/>
              </a:rPr>
              <a:t> تستطيع الدودة أن تنتشر بسرعة كبيرة عبر الشبكة.</a:t>
            </a:r>
          </a:p>
          <a:p>
            <a:pPr lvl="1" rtl="1"/>
            <a:endParaRPr lang="ar-SA" sz="1600" dirty="0">
              <a:latin typeface="Arial-BoldMT"/>
            </a:endParaRPr>
          </a:p>
          <a:p>
            <a:pPr rtl="1"/>
            <a:r>
              <a:rPr lang="ar-SA" sz="1600" b="1" dirty="0">
                <a:latin typeface="Arial-BoldMT"/>
              </a:rPr>
              <a:t>حصان طروادة </a:t>
            </a:r>
            <a:r>
              <a:rPr lang="en-US" sz="1600" b="1" dirty="0">
                <a:latin typeface="Arial-BoldMT"/>
              </a:rPr>
              <a:t>Trojan horse)</a:t>
            </a:r>
            <a:r>
              <a:rPr lang="ar-SA" sz="1600" b="1" dirty="0">
                <a:latin typeface="Arial-BoldMT"/>
              </a:rPr>
              <a:t>)</a:t>
            </a:r>
            <a:endParaRPr lang="en-US" sz="1600" b="1" dirty="0">
              <a:latin typeface="Arial-BoldMT"/>
            </a:endParaRPr>
          </a:p>
          <a:p>
            <a:pPr marL="742950" lvl="1" indent="-285750" rtl="1">
              <a:buFont typeface="Arial" panose="020B0604020202020204" pitchFamily="34" charset="0"/>
              <a:buChar char="•"/>
            </a:pPr>
            <a:r>
              <a:rPr lang="ar-SA" sz="1600" dirty="0">
                <a:latin typeface="Arial-BoldMT"/>
              </a:rPr>
              <a:t>حصان طروادة هو برنامج خبيث يقوم بعمليات خبيثة تحت غطاء العملية المطلوبة. </a:t>
            </a:r>
          </a:p>
          <a:p>
            <a:pPr marL="742950" lvl="1" indent="-285750" rtl="1">
              <a:buFont typeface="Arial" panose="020B0604020202020204" pitchFamily="34" charset="0"/>
              <a:buChar char="•"/>
            </a:pPr>
            <a:r>
              <a:rPr lang="ar-SA" sz="1600" dirty="0">
                <a:latin typeface="Arial-BoldMT"/>
              </a:rPr>
              <a:t>يستغل هذا الرمز الخبيث صلاحيات المستخدم الذي يشغله. </a:t>
            </a:r>
          </a:p>
          <a:p>
            <a:pPr marL="742950" lvl="1" indent="-285750" rtl="1">
              <a:buFont typeface="Arial" panose="020B0604020202020204" pitchFamily="34" charset="0"/>
              <a:buChar char="•"/>
            </a:pPr>
            <a:r>
              <a:rPr lang="ar-SA" sz="1600" dirty="0">
                <a:latin typeface="Arial-BoldMT"/>
              </a:rPr>
              <a:t>في كثير من الأحيان ، يتم العثور على أحصنة طروادة في ملفات الصور والملفات الصوتية أو الألعاب.</a:t>
            </a:r>
          </a:p>
          <a:p>
            <a:pPr marL="742950" lvl="1" indent="-285750" rtl="1">
              <a:buFont typeface="Arial" panose="020B0604020202020204" pitchFamily="34" charset="0"/>
              <a:buChar char="•"/>
            </a:pPr>
            <a:r>
              <a:rPr lang="ar-SA" sz="1600" dirty="0">
                <a:latin typeface="Arial-BoldMT"/>
              </a:rPr>
              <a:t> حصان طروادة يختلف عن الفيروس لأنه يربط نفسه إلى الملفات غير القابلة للتنفيذ.</a:t>
            </a:r>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صورة 9">
            <a:extLst>
              <a:ext uri="{FF2B5EF4-FFF2-40B4-BE49-F238E27FC236}">
                <a16:creationId xmlns:a16="http://schemas.microsoft.com/office/drawing/2014/main" id="{16E9BA5F-496C-45F1-AB4A-00B343B193AD}"/>
              </a:ext>
            </a:extLst>
          </p:cNvPr>
          <p:cNvPicPr>
            <a:picLocks noChangeAspect="1"/>
          </p:cNvPicPr>
          <p:nvPr/>
        </p:nvPicPr>
        <p:blipFill>
          <a:blip r:embed="rId3"/>
          <a:stretch>
            <a:fillRect/>
          </a:stretch>
        </p:blipFill>
        <p:spPr>
          <a:xfrm>
            <a:off x="207940" y="1780646"/>
            <a:ext cx="3428663" cy="3000080"/>
          </a:xfrm>
          <a:prstGeom prst="rect">
            <a:avLst/>
          </a:prstGeom>
        </p:spPr>
      </p:pic>
      <p:grpSp>
        <p:nvGrpSpPr>
          <p:cNvPr id="21" name="Group 20">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2"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عنصر نائب للنص 1">
            <a:extLst>
              <a:ext uri="{FF2B5EF4-FFF2-40B4-BE49-F238E27FC236}">
                <a16:creationId xmlns:a16="http://schemas.microsoft.com/office/drawing/2014/main" id="{2892D7B0-BFDB-461E-9394-D739D3880453}"/>
              </a:ext>
            </a:extLst>
          </p:cNvPr>
          <p:cNvSpPr txBox="1">
            <a:spLocks/>
          </p:cNvSpPr>
          <p:nvPr/>
        </p:nvSpPr>
        <p:spPr>
          <a:xfrm>
            <a:off x="445450" y="405280"/>
            <a:ext cx="11573197" cy="724247"/>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endParaRPr lang="ar-SA" sz="2800" b="1" dirty="0">
              <a:solidFill>
                <a:schemeClr val="tx1"/>
              </a:solidFill>
            </a:endParaRPr>
          </a:p>
        </p:txBody>
      </p:sp>
    </p:spTree>
    <p:extLst>
      <p:ext uri="{BB962C8B-B14F-4D97-AF65-F5344CB8AC3E}">
        <p14:creationId xmlns:p14="http://schemas.microsoft.com/office/powerpoint/2010/main" val="3758107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75DC2ADE-9F98-4686-8991-69E48F82DE72}"/>
              </a:ext>
            </a:extLst>
          </p:cNvPr>
          <p:cNvSpPr>
            <a:spLocks noGrp="1"/>
          </p:cNvSpPr>
          <p:nvPr>
            <p:ph type="title"/>
          </p:nvPr>
        </p:nvSpPr>
        <p:spPr>
          <a:xfrm>
            <a:off x="3834245" y="321734"/>
            <a:ext cx="7714288" cy="1135737"/>
          </a:xfrm>
        </p:spPr>
        <p:txBody>
          <a:bodyPr>
            <a:normAutofit/>
          </a:bodyPr>
          <a:lstStyle/>
          <a:p>
            <a:r>
              <a:rPr lang="ar-SA" sz="3600" b="1" dirty="0">
                <a:latin typeface="Arial-BoldMT"/>
              </a:rPr>
              <a:t>أنواع </a:t>
            </a:r>
            <a:r>
              <a:rPr lang="ar-SA" sz="3600" b="1" dirty="0"/>
              <a:t>البرامج الخبيثة </a:t>
            </a:r>
            <a:r>
              <a:rPr lang="ar-SA" sz="3600" b="1" dirty="0">
                <a:latin typeface="Arial-BoldMT"/>
              </a:rPr>
              <a:t> </a:t>
            </a:r>
            <a:r>
              <a:rPr lang="en-US" sz="3600" b="1" dirty="0">
                <a:latin typeface="Arial-BoldMT"/>
              </a:rPr>
              <a:t>Types of Malware</a:t>
            </a:r>
            <a:endParaRPr lang="ar-SA" sz="3600" dirty="0"/>
          </a:p>
        </p:txBody>
      </p:sp>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صورة 4">
            <a:extLst>
              <a:ext uri="{FF2B5EF4-FFF2-40B4-BE49-F238E27FC236}">
                <a16:creationId xmlns:a16="http://schemas.microsoft.com/office/drawing/2014/main" id="{CE24EC0D-2AEA-42E8-A310-AE1BB5380EB1}"/>
              </a:ext>
            </a:extLst>
          </p:cNvPr>
          <p:cNvPicPr>
            <a:picLocks noChangeAspect="1"/>
          </p:cNvPicPr>
          <p:nvPr/>
        </p:nvPicPr>
        <p:blipFill>
          <a:blip r:embed="rId2"/>
          <a:stretch>
            <a:fillRect/>
          </a:stretch>
        </p:blipFill>
        <p:spPr>
          <a:xfrm>
            <a:off x="960668" y="1097280"/>
            <a:ext cx="2794032" cy="1980843"/>
          </a:xfrm>
          <a:prstGeom prst="rect">
            <a:avLst/>
          </a:prstGeom>
        </p:spPr>
      </p:pic>
      <p:pic>
        <p:nvPicPr>
          <p:cNvPr id="3074" name="Picture 2">
            <a:extLst>
              <a:ext uri="{FF2B5EF4-FFF2-40B4-BE49-F238E27FC236}">
                <a16:creationId xmlns:a16="http://schemas.microsoft.com/office/drawing/2014/main" id="{4A0A4FB0-F380-484B-9A48-EB53C8F5EB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3705748"/>
            <a:ext cx="3428663" cy="2242809"/>
          </a:xfrm>
          <a:prstGeom prst="rect">
            <a:avLst/>
          </a:prstGeom>
          <a:noFill/>
          <a:extLst>
            <a:ext uri="{909E8E84-426E-40DD-AFC4-6F175D3DCCD1}">
              <a14:hiddenFill xmlns:a14="http://schemas.microsoft.com/office/drawing/2010/main">
                <a:solidFill>
                  <a:srgbClr val="FFFFFF"/>
                </a:solidFill>
              </a14:hiddenFill>
            </a:ext>
          </a:extLst>
        </p:spPr>
      </p:pic>
      <p:sp>
        <p:nvSpPr>
          <p:cNvPr id="3" name="عنصر نائب للمحتوى 2">
            <a:extLst>
              <a:ext uri="{FF2B5EF4-FFF2-40B4-BE49-F238E27FC236}">
                <a16:creationId xmlns:a16="http://schemas.microsoft.com/office/drawing/2014/main" id="{52BD1FB8-CEAA-40B3-94BA-13BD2D485B39}"/>
              </a:ext>
            </a:extLst>
          </p:cNvPr>
          <p:cNvSpPr>
            <a:spLocks noGrp="1"/>
          </p:cNvSpPr>
          <p:nvPr>
            <p:ph idx="1"/>
          </p:nvPr>
        </p:nvSpPr>
        <p:spPr>
          <a:xfrm>
            <a:off x="3834245" y="1782981"/>
            <a:ext cx="7714287" cy="4393982"/>
          </a:xfrm>
        </p:spPr>
        <p:txBody>
          <a:bodyPr>
            <a:normAutofit/>
          </a:bodyPr>
          <a:lstStyle/>
          <a:p>
            <a:pPr marL="285750" indent="-285750" rtl="1">
              <a:buFont typeface="Wingdings" panose="05000000000000000000" pitchFamily="2" charset="2"/>
              <a:buChar char="Ø"/>
            </a:pPr>
            <a:r>
              <a:rPr lang="ar-SA" sz="1600" b="1" dirty="0">
                <a:latin typeface="Arial-BoldMT"/>
              </a:rPr>
              <a:t>برامج التجسس ( </a:t>
            </a:r>
            <a:r>
              <a:rPr lang="en-US" sz="1600" b="1" dirty="0">
                <a:latin typeface="Arial-BoldMT"/>
              </a:rPr>
              <a:t>Spyware </a:t>
            </a:r>
            <a:r>
              <a:rPr lang="ar-SA" sz="1600" b="1" dirty="0">
                <a:latin typeface="Arial-BoldMT"/>
              </a:rPr>
              <a:t>)</a:t>
            </a:r>
            <a:endParaRPr lang="en-US" sz="1600" b="1" dirty="0">
              <a:latin typeface="Arial-BoldMT"/>
            </a:endParaRPr>
          </a:p>
          <a:p>
            <a:pPr marL="742950" lvl="1" indent="-285750" rtl="1">
              <a:buFont typeface="Arial" panose="020B0604020202020204" pitchFamily="34" charset="0"/>
              <a:buChar char="•"/>
            </a:pPr>
            <a:r>
              <a:rPr lang="ar-SA" sz="1600" dirty="0">
                <a:latin typeface="Arial-BoldMT"/>
              </a:rPr>
              <a:t>هذا البرنامج هو مصمم للتتبع والتجسس على المستخدم.</a:t>
            </a:r>
          </a:p>
          <a:p>
            <a:pPr marL="742950" lvl="1" indent="-285750" rtl="1">
              <a:buFont typeface="Arial" panose="020B0604020202020204" pitchFamily="34" charset="0"/>
              <a:buChar char="•"/>
            </a:pPr>
            <a:r>
              <a:rPr lang="ar-SA" sz="1600" dirty="0">
                <a:latin typeface="Arial-BoldMT"/>
              </a:rPr>
              <a:t> غالبًا تتضمن برامج التجسس:  برامج تعقب النشاطات وجمع البيانات</a:t>
            </a:r>
          </a:p>
          <a:p>
            <a:pPr marL="742950" lvl="1" indent="-285750" rtl="1">
              <a:buFont typeface="Arial" panose="020B0604020202020204" pitchFamily="34" charset="0"/>
              <a:buChar char="•"/>
            </a:pPr>
            <a:r>
              <a:rPr lang="ar-SA" sz="1600" b="1" dirty="0">
                <a:latin typeface="Arial-BoldMT"/>
              </a:rPr>
              <a:t>الغرض : </a:t>
            </a:r>
            <a:r>
              <a:rPr lang="ar-SA" sz="1600" dirty="0">
                <a:latin typeface="Arial-BoldMT"/>
              </a:rPr>
              <a:t>محاولة للتغلب على الإجراءات الأمنية  بتعديل إعدادات الأمان</a:t>
            </a:r>
          </a:p>
          <a:p>
            <a:pPr marL="742950" lvl="1" indent="-285750" rtl="1">
              <a:buFont typeface="Arial" panose="020B0604020202020204" pitchFamily="34" charset="0"/>
              <a:buChar char="•"/>
            </a:pPr>
            <a:r>
              <a:rPr lang="ar-SA" sz="1600" dirty="0">
                <a:latin typeface="Arial-BoldMT"/>
              </a:rPr>
              <a:t>غالبًا ما توجد نفسها مع البرامج الشرعية المعدل عليها ( أحصنة طروادة </a:t>
            </a:r>
            <a:r>
              <a:rPr lang="en-US" sz="1600" dirty="0">
                <a:latin typeface="Arial-BoldMT"/>
              </a:rPr>
              <a:t>Trojan horses</a:t>
            </a:r>
            <a:r>
              <a:rPr lang="ar-SA" sz="1600" dirty="0">
                <a:latin typeface="Arial-BoldMT"/>
              </a:rPr>
              <a:t>)</a:t>
            </a:r>
          </a:p>
          <a:p>
            <a:pPr marL="742950" lvl="1" indent="-285750" rtl="1">
              <a:buFont typeface="Arial" panose="020B0604020202020204" pitchFamily="34" charset="0"/>
              <a:buChar char="•"/>
            </a:pPr>
            <a:endParaRPr lang="ar-SA" sz="1600" dirty="0">
              <a:latin typeface="Arial-BoldMT"/>
            </a:endParaRPr>
          </a:p>
          <a:p>
            <a:pPr rtl="1"/>
            <a:r>
              <a:rPr lang="ar-SA" sz="1600" b="1" dirty="0">
                <a:latin typeface="Arial-BoldMT"/>
              </a:rPr>
              <a:t>برامج الرعب (</a:t>
            </a:r>
            <a:r>
              <a:rPr lang="en-US" sz="1600" b="1" dirty="0">
                <a:latin typeface="Calibri" panose="020F0502020204030204" pitchFamily="34" charset="0"/>
                <a:cs typeface="Calibri" panose="020F0502020204030204" pitchFamily="34" charset="0"/>
              </a:rPr>
              <a:t>Scareware </a:t>
            </a:r>
            <a:r>
              <a:rPr lang="ar-SA" sz="1600" b="1" dirty="0">
                <a:latin typeface="Calibri" panose="020F0502020204030204" pitchFamily="34" charset="0"/>
                <a:cs typeface="Calibri" panose="020F0502020204030204" pitchFamily="34" charset="0"/>
              </a:rPr>
              <a:t>)</a:t>
            </a:r>
            <a:endParaRPr lang="ar-SA" sz="1600" b="1" dirty="0">
              <a:latin typeface="Arial-BoldMT"/>
            </a:endParaRPr>
          </a:p>
          <a:p>
            <a:pPr marL="742950" lvl="1" indent="-285750" rtl="1">
              <a:buFont typeface="Arial" panose="020B0604020202020204" pitchFamily="34" charset="0"/>
              <a:buChar char="•"/>
            </a:pPr>
            <a:r>
              <a:rPr lang="ar-SA" sz="1600" dirty="0">
                <a:latin typeface="Arial-BoldMT"/>
              </a:rPr>
              <a:t>هذا هو نوع من البرامج الضارة المصممة لإقناع المستخدم باتخاذ إجراء محدد بناء على الخوف. </a:t>
            </a:r>
          </a:p>
          <a:p>
            <a:pPr marL="742950" lvl="1" indent="-285750" rtl="1">
              <a:buFont typeface="Arial" panose="020B0604020202020204" pitchFamily="34" charset="0"/>
              <a:buChar char="•"/>
            </a:pPr>
            <a:r>
              <a:rPr lang="ar-SA" sz="1600" dirty="0">
                <a:latin typeface="Arial-BoldMT"/>
              </a:rPr>
              <a:t> تقوم برامج الرعب بتكوين نوافذ منبثقة تشبه نوافذ حوار نظام التشغيل.</a:t>
            </a:r>
          </a:p>
          <a:p>
            <a:pPr marL="742950" lvl="1" indent="-285750" rtl="1">
              <a:buFont typeface="Arial" panose="020B0604020202020204" pitchFamily="34" charset="0"/>
              <a:buChar char="•"/>
            </a:pPr>
            <a:r>
              <a:rPr lang="ar-SA" sz="1600" dirty="0">
                <a:latin typeface="Arial-BoldMT"/>
              </a:rPr>
              <a:t> تنقل هذه النوافذ رسائل مزورة تفيد بأن النظام في خطر أو يحتاج إلى تحميل برنامج أو أمر معين للعودة إلى التشغيل العادي. </a:t>
            </a:r>
          </a:p>
          <a:p>
            <a:pPr marL="742950" lvl="1" indent="-285750" rtl="1">
              <a:buFont typeface="Arial" panose="020B0604020202020204" pitchFamily="34" charset="0"/>
              <a:buChar char="•"/>
            </a:pPr>
            <a:r>
              <a:rPr lang="ar-SA" sz="1600" dirty="0">
                <a:latin typeface="Arial-BoldMT"/>
              </a:rPr>
              <a:t>في الواقع لم يتم تقييم أو اكتشاف أي مشكلات ، وإذا وافق المستخدم على البرنامج المذكور وتم تنفيذه ، فسيتم إصابة نظامه ببرامج ضارة.</a:t>
            </a:r>
            <a:endParaRPr lang="ar-SA" sz="1600" dirty="0"/>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4448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عنوان 2">
            <a:extLst>
              <a:ext uri="{FF2B5EF4-FFF2-40B4-BE49-F238E27FC236}">
                <a16:creationId xmlns:a16="http://schemas.microsoft.com/office/drawing/2014/main" id="{15BA6779-C30A-46EE-86CA-49A9C3AF794E}"/>
              </a:ext>
            </a:extLst>
          </p:cNvPr>
          <p:cNvSpPr>
            <a:spLocks noGrp="1"/>
          </p:cNvSpPr>
          <p:nvPr>
            <p:ph type="title"/>
          </p:nvPr>
        </p:nvSpPr>
        <p:spPr>
          <a:xfrm>
            <a:off x="4653441" y="321734"/>
            <a:ext cx="6895092" cy="1135737"/>
          </a:xfrm>
        </p:spPr>
        <p:txBody>
          <a:bodyPr>
            <a:normAutofit/>
          </a:bodyPr>
          <a:lstStyle/>
          <a:p>
            <a:r>
              <a:rPr lang="ar-SA" sz="3600" b="1">
                <a:latin typeface="Arial-BoldMT"/>
              </a:rPr>
              <a:t>أنواع </a:t>
            </a:r>
            <a:r>
              <a:rPr lang="ar-SA" sz="3600" b="1"/>
              <a:t>البرامج الخبيثة </a:t>
            </a:r>
            <a:r>
              <a:rPr lang="ar-SA" sz="3600" b="1">
                <a:latin typeface="Arial-BoldMT"/>
              </a:rPr>
              <a:t> </a:t>
            </a:r>
            <a:r>
              <a:rPr lang="en-US" sz="3600" b="1">
                <a:latin typeface="Arial-BoldMT"/>
              </a:rPr>
              <a:t>Types of Malware</a:t>
            </a:r>
            <a:endParaRPr lang="ar-SA" sz="3600"/>
          </a:p>
        </p:txBody>
      </p:sp>
      <p:grpSp>
        <p:nvGrpSpPr>
          <p:cNvPr id="23" name="Group 13">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24" name="Isosceles Triangle 14">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5">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صورة 4">
            <a:extLst>
              <a:ext uri="{FF2B5EF4-FFF2-40B4-BE49-F238E27FC236}">
                <a16:creationId xmlns:a16="http://schemas.microsoft.com/office/drawing/2014/main" id="{1877A38B-9B9B-4545-94FE-DDBBBE89A2CE}"/>
              </a:ext>
            </a:extLst>
          </p:cNvPr>
          <p:cNvPicPr>
            <a:picLocks noChangeAspect="1"/>
          </p:cNvPicPr>
          <p:nvPr/>
        </p:nvPicPr>
        <p:blipFill>
          <a:blip r:embed="rId2"/>
          <a:stretch>
            <a:fillRect/>
          </a:stretch>
        </p:blipFill>
        <p:spPr>
          <a:xfrm>
            <a:off x="-1" y="1398854"/>
            <a:ext cx="3829051" cy="3027528"/>
          </a:xfrm>
          <a:prstGeom prst="rect">
            <a:avLst/>
          </a:prstGeom>
        </p:spPr>
      </p:pic>
      <p:pic>
        <p:nvPicPr>
          <p:cNvPr id="6" name="صورة 5">
            <a:extLst>
              <a:ext uri="{FF2B5EF4-FFF2-40B4-BE49-F238E27FC236}">
                <a16:creationId xmlns:a16="http://schemas.microsoft.com/office/drawing/2014/main" id="{0FC5F30C-22AE-4E5A-A17F-53CF3766A6CF}"/>
              </a:ext>
            </a:extLst>
          </p:cNvPr>
          <p:cNvPicPr>
            <a:picLocks noChangeAspect="1"/>
          </p:cNvPicPr>
          <p:nvPr/>
        </p:nvPicPr>
        <p:blipFill>
          <a:blip r:embed="rId3"/>
          <a:stretch>
            <a:fillRect/>
          </a:stretch>
        </p:blipFill>
        <p:spPr>
          <a:xfrm>
            <a:off x="-175683" y="4479468"/>
            <a:ext cx="4233333" cy="2085177"/>
          </a:xfrm>
          <a:prstGeom prst="rect">
            <a:avLst/>
          </a:prstGeom>
        </p:spPr>
      </p:pic>
      <p:sp>
        <p:nvSpPr>
          <p:cNvPr id="7" name="عنصر نائب للمحتوى 6">
            <a:extLst>
              <a:ext uri="{FF2B5EF4-FFF2-40B4-BE49-F238E27FC236}">
                <a16:creationId xmlns:a16="http://schemas.microsoft.com/office/drawing/2014/main" id="{F1951F4D-D986-4E96-87FD-A806D1428273}"/>
              </a:ext>
            </a:extLst>
          </p:cNvPr>
          <p:cNvSpPr>
            <a:spLocks noGrp="1"/>
          </p:cNvSpPr>
          <p:nvPr>
            <p:ph idx="1"/>
          </p:nvPr>
        </p:nvSpPr>
        <p:spPr>
          <a:xfrm>
            <a:off x="3601879" y="1782981"/>
            <a:ext cx="7946653" cy="4836096"/>
          </a:xfrm>
        </p:spPr>
        <p:txBody>
          <a:bodyPr>
            <a:normAutofit/>
          </a:bodyPr>
          <a:lstStyle/>
          <a:p>
            <a:pPr rtl="1"/>
            <a:r>
              <a:rPr lang="ar-SA" sz="2000" b="1" dirty="0">
                <a:latin typeface="Arial-BoldMT"/>
              </a:rPr>
              <a:t>الفدية </a:t>
            </a:r>
            <a:r>
              <a:rPr lang="en-US" sz="2000" b="1" dirty="0">
                <a:latin typeface="Calibri" panose="020F0502020204030204" pitchFamily="34" charset="0"/>
                <a:cs typeface="Calibri" panose="020F0502020204030204" pitchFamily="34" charset="0"/>
              </a:rPr>
              <a:t>Ransomware</a:t>
            </a:r>
            <a:endParaRPr lang="ar-SA" sz="2000" b="1" dirty="0">
              <a:latin typeface="Calibri" panose="020F0502020204030204" pitchFamily="34" charset="0"/>
              <a:cs typeface="Calibri" panose="020F0502020204030204" pitchFamily="34" charset="0"/>
            </a:endParaRPr>
          </a:p>
          <a:p>
            <a:pPr marL="742950" lvl="1" indent="-285750" rtl="1">
              <a:buFont typeface="Arial" panose="020B0604020202020204" pitchFamily="34" charset="0"/>
              <a:buChar char="•"/>
            </a:pPr>
            <a:r>
              <a:rPr lang="ar-SA" sz="2000" b="0" i="0" dirty="0">
                <a:effectLst/>
                <a:latin typeface="Roboto"/>
              </a:rPr>
              <a:t>برنامج خبيث يقيد الوصول للنظام و يطلب فديه فك التشفير</a:t>
            </a:r>
          </a:p>
          <a:p>
            <a:pPr marL="742950" lvl="1" indent="-285750" rtl="1">
              <a:buFont typeface="Arial" panose="020B0604020202020204" pitchFamily="34" charset="0"/>
              <a:buChar char="•"/>
            </a:pPr>
            <a:r>
              <a:rPr lang="ar-SA" sz="2000" b="0" i="0" dirty="0">
                <a:effectLst/>
                <a:latin typeface="Roboto"/>
              </a:rPr>
              <a:t>عادةً ما يتسلل إلى نظام به بريد إلكتروني تصيد (</a:t>
            </a:r>
            <a:r>
              <a:rPr lang="en-US" sz="2000" b="0" i="0" dirty="0">
                <a:effectLst/>
                <a:latin typeface="IBM Plex Sans"/>
              </a:rPr>
              <a:t> </a:t>
            </a:r>
            <a:r>
              <a:rPr lang="en-US" sz="2000" b="0" i="0" u="none" strike="noStrike" dirty="0">
                <a:effectLst/>
                <a:latin typeface="IBM Plex Sans"/>
                <a:hlinkClick r:id="rId4">
                  <a:extLst>
                    <a:ext uri="{A12FA001-AC4F-418D-AE19-62706E023703}">
                      <ahyp:hlinkClr xmlns:ahyp="http://schemas.microsoft.com/office/drawing/2018/hyperlinkcolor" val="tx"/>
                    </a:ext>
                  </a:extLst>
                </a:hlinkClick>
              </a:rPr>
              <a:t>phishing email</a:t>
            </a:r>
            <a:r>
              <a:rPr lang="ar-SA" sz="2000" b="0" i="0" dirty="0">
                <a:effectLst/>
                <a:latin typeface="Roboto"/>
              </a:rPr>
              <a:t>)أو إصابة موقع ويب ويستغل ثغرة أمنية موجودة في نقطة النهاية</a:t>
            </a:r>
          </a:p>
          <a:p>
            <a:pPr marL="742950" lvl="1" indent="-285750" rtl="1">
              <a:buFont typeface="Arial" panose="020B0604020202020204" pitchFamily="34" charset="0"/>
              <a:buChar char="•"/>
            </a:pPr>
            <a:r>
              <a:rPr lang="ar-SA" sz="2000" b="0" i="0" dirty="0">
                <a:effectLst/>
                <a:latin typeface="Roboto"/>
              </a:rPr>
              <a:t>ثم تنشئ </a:t>
            </a:r>
            <a:r>
              <a:rPr lang="en-US" sz="2000" b="0" i="0" dirty="0">
                <a:effectLst/>
                <a:latin typeface="Roboto"/>
              </a:rPr>
              <a:t>Ransomware </a:t>
            </a:r>
            <a:r>
              <a:rPr lang="ar-SA" sz="2000" b="0" i="0" dirty="0">
                <a:effectLst/>
                <a:latin typeface="Roboto"/>
              </a:rPr>
              <a:t> موطئ قدم (</a:t>
            </a:r>
            <a:r>
              <a:rPr lang="en-US" sz="2000" b="0" i="0" dirty="0">
                <a:effectLst/>
                <a:latin typeface="IBM Plex Sans"/>
              </a:rPr>
              <a:t> foothold</a:t>
            </a:r>
            <a:r>
              <a:rPr lang="ar-SA" sz="2000" b="0" i="0" dirty="0">
                <a:effectLst/>
                <a:latin typeface="Roboto"/>
              </a:rPr>
              <a:t>)، وتتوسع إلى نقاط نهاية أخرى (</a:t>
            </a:r>
            <a:r>
              <a:rPr lang="en-US" sz="2000" b="0" i="0" dirty="0">
                <a:effectLst/>
                <a:latin typeface="IBM Plex Sans"/>
              </a:rPr>
              <a:t> endpoints</a:t>
            </a:r>
            <a:r>
              <a:rPr lang="ar-SA" sz="2000" b="0" i="0" dirty="0">
                <a:effectLst/>
                <a:latin typeface="Roboto"/>
              </a:rPr>
              <a:t>)، وتتحرك لاكتشاف البيانات المستهدفة وجمعها وتنظيمها وتشفيرها.</a:t>
            </a:r>
            <a:endParaRPr lang="en-US" sz="2000" dirty="0">
              <a:latin typeface="Calibri" panose="020F0502020204030204" pitchFamily="34" charset="0"/>
              <a:cs typeface="Calibri" panose="020F0502020204030204" pitchFamily="34" charset="0"/>
            </a:endParaRPr>
          </a:p>
          <a:p>
            <a:pPr marL="742950" lvl="1" indent="-285750" rtl="1">
              <a:buFont typeface="Arial" panose="020B0604020202020204" pitchFamily="34" charset="0"/>
              <a:buChar char="•"/>
            </a:pPr>
            <a:r>
              <a:rPr lang="ar-SA" sz="2000" dirty="0">
                <a:latin typeface="Arial-BoldMT"/>
              </a:rPr>
              <a:t>.تشفير البيانات في الكمبيوتر باستخدام مفتاح غير معروف للمستخدم. </a:t>
            </a:r>
          </a:p>
          <a:p>
            <a:pPr marL="742950" lvl="1" indent="-285750" rtl="1">
              <a:buFont typeface="Arial" panose="020B0604020202020204" pitchFamily="34" charset="0"/>
              <a:buChar char="•"/>
            </a:pPr>
            <a:r>
              <a:rPr lang="ar-SA" sz="2000" dirty="0">
                <a:latin typeface="Arial-BoldMT"/>
              </a:rPr>
              <a:t>ينتشر الفدية بواسطة ملف تم تنزيله أو بعض ثغرات البرامج.</a:t>
            </a:r>
          </a:p>
          <a:p>
            <a:pPr marL="742950" lvl="1" indent="-285750" rtl="1">
              <a:buFont typeface="Arial" panose="020B0604020202020204" pitchFamily="34" charset="0"/>
              <a:buChar char="•"/>
            </a:pPr>
            <a:r>
              <a:rPr lang="ar-SA" sz="2000" dirty="0">
                <a:latin typeface="Arial-BoldMT"/>
              </a:rPr>
              <a:t>يطلب مقابل للحصول على مفتاح فك التشفير</a:t>
            </a:r>
          </a:p>
          <a:p>
            <a:pPr rtl="1"/>
            <a:r>
              <a:rPr lang="en-US" sz="2000" b="1" i="0" u="none" strike="noStrike" baseline="0" dirty="0">
                <a:latin typeface="Calibri-Bold"/>
              </a:rPr>
              <a:t>Bots and Botnet</a:t>
            </a:r>
          </a:p>
          <a:p>
            <a:pPr marL="742950" lvl="1" indent="-285750" rtl="1">
              <a:buFont typeface="Arial" panose="020B0604020202020204" pitchFamily="34" charset="0"/>
              <a:buChar char="•"/>
            </a:pPr>
            <a:r>
              <a:rPr lang="ar-SA" sz="2000" i="0" u="none" strike="noStrike" baseline="0" dirty="0">
                <a:latin typeface="Calibri-Bold"/>
              </a:rPr>
              <a:t>جزء من برنامج تحت تحكم برنامج اخر برامج خبيثة تجعل من جهازك شبح (</a:t>
            </a:r>
            <a:r>
              <a:rPr lang="en-US" sz="2000" dirty="0">
                <a:latin typeface="Calibri-Bold"/>
              </a:rPr>
              <a:t>BOT</a:t>
            </a:r>
            <a:r>
              <a:rPr lang="ar-SA" sz="2000" dirty="0">
                <a:latin typeface="Calibri-Bold"/>
              </a:rPr>
              <a:t>)</a:t>
            </a:r>
          </a:p>
          <a:p>
            <a:pPr marL="742950" lvl="1" indent="-285750" rtl="1">
              <a:buFont typeface="Arial" panose="020B0604020202020204" pitchFamily="34" charset="0"/>
              <a:buChar char="•"/>
            </a:pPr>
            <a:r>
              <a:rPr lang="ar-SA" sz="2000" dirty="0">
                <a:latin typeface="Calibri-Bold"/>
              </a:rPr>
              <a:t> يستخدمها المهاجمين عادة  لهجمات تعطيل الخدمة (</a:t>
            </a:r>
            <a:r>
              <a:rPr lang="en-US" sz="2000" dirty="0">
                <a:latin typeface="Calibri-Bold"/>
              </a:rPr>
              <a:t>DOS</a:t>
            </a:r>
            <a:r>
              <a:rPr lang="ar-SA" sz="2000" dirty="0">
                <a:latin typeface="Calibri-Bold"/>
              </a:rPr>
              <a:t>)</a:t>
            </a:r>
            <a:endParaRPr lang="en-US" sz="2000" i="0" u="none" strike="noStrike" baseline="0" dirty="0">
              <a:latin typeface="Calibri-Bold"/>
            </a:endParaRPr>
          </a:p>
        </p:txBody>
      </p:sp>
      <p:grpSp>
        <p:nvGrpSpPr>
          <p:cNvPr id="26" name="Group 17">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1421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عنوان 2">
            <a:extLst>
              <a:ext uri="{FF2B5EF4-FFF2-40B4-BE49-F238E27FC236}">
                <a16:creationId xmlns:a16="http://schemas.microsoft.com/office/drawing/2014/main" id="{0E68033F-0557-4B2C-B6CB-D93351E69C24}"/>
              </a:ext>
            </a:extLst>
          </p:cNvPr>
          <p:cNvSpPr>
            <a:spLocks noGrp="1"/>
          </p:cNvSpPr>
          <p:nvPr>
            <p:ph type="title"/>
          </p:nvPr>
        </p:nvSpPr>
        <p:spPr>
          <a:xfrm>
            <a:off x="643467" y="321734"/>
            <a:ext cx="10905066" cy="1135737"/>
          </a:xfrm>
        </p:spPr>
        <p:txBody>
          <a:bodyPr>
            <a:normAutofit/>
          </a:bodyPr>
          <a:lstStyle/>
          <a:p>
            <a:r>
              <a:rPr lang="ar-SA" sz="3600" b="1">
                <a:latin typeface="Arial-BoldMT"/>
              </a:rPr>
              <a:t>ما هو الهجوم المخلوط</a:t>
            </a:r>
            <a:endParaRPr lang="ar-SA" sz="3600"/>
          </a:p>
        </p:txBody>
      </p:sp>
      <p:sp>
        <p:nvSpPr>
          <p:cNvPr id="31" name="عنصر نائب للمحتوى 30">
            <a:extLst>
              <a:ext uri="{FF2B5EF4-FFF2-40B4-BE49-F238E27FC236}">
                <a16:creationId xmlns:a16="http://schemas.microsoft.com/office/drawing/2014/main" id="{4AD1A2E2-3729-41A0-AC22-D619C4BBAF90}"/>
              </a:ext>
            </a:extLst>
          </p:cNvPr>
          <p:cNvSpPr>
            <a:spLocks noGrp="1"/>
          </p:cNvSpPr>
          <p:nvPr>
            <p:ph idx="1"/>
          </p:nvPr>
        </p:nvSpPr>
        <p:spPr>
          <a:xfrm>
            <a:off x="1793054" y="1782981"/>
            <a:ext cx="9125914" cy="4393982"/>
          </a:xfrm>
        </p:spPr>
        <p:txBody>
          <a:bodyPr>
            <a:normAutofit/>
          </a:bodyPr>
          <a:lstStyle/>
          <a:p>
            <a:pPr rtl="1"/>
            <a:r>
              <a:rPr lang="ar-SA" sz="2400" b="1" dirty="0">
                <a:latin typeface="Arial-BoldMT"/>
              </a:rPr>
              <a:t>ما هي الهجمات الممزوجة (</a:t>
            </a:r>
            <a:r>
              <a:rPr lang="en-US" sz="2400" b="1" dirty="0">
                <a:latin typeface="Arial-BoldMT"/>
              </a:rPr>
              <a:t>Blended attacks</a:t>
            </a:r>
            <a:r>
              <a:rPr lang="ar-SA" sz="2400" b="1" dirty="0">
                <a:latin typeface="Arial-BoldMT"/>
              </a:rPr>
              <a:t>)</a:t>
            </a:r>
            <a:endParaRPr lang="en-US" sz="2400" b="1" dirty="0">
              <a:latin typeface="Arial-BoldMT"/>
            </a:endParaRPr>
          </a:p>
          <a:p>
            <a:pPr rtl="1"/>
            <a:r>
              <a:rPr lang="ar-SA" sz="2400" dirty="0">
                <a:latin typeface="Arial-BoldMT"/>
              </a:rPr>
              <a:t>هي هجمات تستخدم تقنيات متعددة لخرق هدف. </a:t>
            </a:r>
          </a:p>
          <a:p>
            <a:pPr rtl="1"/>
            <a:r>
              <a:rPr lang="ar-SA" sz="2400" dirty="0">
                <a:latin typeface="Arial-BoldMT"/>
              </a:rPr>
              <a:t>عن طريق استخدام العديد من تقنيات الهجوم المختلفة في وقت واحد ، يكون لدى المهاجمين برامج ضارة هي مزيج من :</a:t>
            </a:r>
          </a:p>
          <a:p>
            <a:pPr lvl="1"/>
            <a:r>
              <a:rPr lang="ar-SA" sz="2000" dirty="0">
                <a:latin typeface="Arial-BoldMT"/>
              </a:rPr>
              <a:t>الديدان ، وأحصنة طروادة ، وبرامج التجسس ، هندسة اجتماعية. </a:t>
            </a:r>
          </a:p>
          <a:p>
            <a:pPr rtl="1"/>
            <a:r>
              <a:rPr lang="ar-SA" sz="2400" dirty="0">
                <a:latin typeface="Arial-BoldMT"/>
              </a:rPr>
              <a:t>النوع الأكثر شيوعًا في الهجمات الممزوجة يستخدم رسائل البريد الإلكتروني غير المرغوب فيها والرسائل الفورية والمواقع الشرعية لتوزيع الروابط حيث يتم تنزيل البرامج الضارة و برامج التجسس سراً إلى الكمبيوتر.</a:t>
            </a:r>
            <a:endParaRPr lang="ar-SA" sz="2400" dirty="0"/>
          </a:p>
        </p:txBody>
      </p:sp>
      <p:sp>
        <p:nvSpPr>
          <p:cNvPr id="38" name="Rectangle 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7" name="Group 209">
            <a:extLst>
              <a:ext uri="{FF2B5EF4-FFF2-40B4-BE49-F238E27FC236}">
                <a16:creationId xmlns:a16="http://schemas.microsoft.com/office/drawing/2014/main" id="{31B58C79-081A-4846-9584-F90DE6E81C26}"/>
              </a:ext>
            </a:extLst>
          </p:cNvPr>
          <p:cNvGrpSpPr/>
          <p:nvPr/>
        </p:nvGrpSpPr>
        <p:grpSpPr>
          <a:xfrm>
            <a:off x="-127958" y="4350291"/>
            <a:ext cx="3842023" cy="2670464"/>
            <a:chOff x="732823" y="2045143"/>
            <a:chExt cx="4898146" cy="4089765"/>
          </a:xfrm>
        </p:grpSpPr>
        <p:grpSp>
          <p:nvGrpSpPr>
            <p:cNvPr id="39" name="Group 210">
              <a:extLst>
                <a:ext uri="{FF2B5EF4-FFF2-40B4-BE49-F238E27FC236}">
                  <a16:creationId xmlns:a16="http://schemas.microsoft.com/office/drawing/2014/main" id="{9C2F773F-FB66-47EA-840A-9B26EF614735}"/>
                </a:ext>
              </a:extLst>
            </p:cNvPr>
            <p:cNvGrpSpPr/>
            <p:nvPr/>
          </p:nvGrpSpPr>
          <p:grpSpPr>
            <a:xfrm flipH="1">
              <a:off x="732823" y="3007650"/>
              <a:ext cx="4898146" cy="3127258"/>
              <a:chOff x="1585738" y="4408438"/>
              <a:chExt cx="2717520" cy="1735021"/>
            </a:xfrm>
          </p:grpSpPr>
          <p:sp>
            <p:nvSpPr>
              <p:cNvPr id="58" name="Oval 226">
                <a:extLst>
                  <a:ext uri="{FF2B5EF4-FFF2-40B4-BE49-F238E27FC236}">
                    <a16:creationId xmlns:a16="http://schemas.microsoft.com/office/drawing/2014/main" id="{2716F7FE-945C-49D8-ABD0-DDAA94CDB944}"/>
                  </a:ext>
                </a:extLst>
              </p:cNvPr>
              <p:cNvSpPr/>
              <p:nvPr/>
            </p:nvSpPr>
            <p:spPr>
              <a:xfrm>
                <a:off x="1585738" y="5752874"/>
                <a:ext cx="2717520" cy="390585"/>
              </a:xfrm>
              <a:prstGeom prst="ellipse">
                <a:avLst/>
              </a:prstGeom>
              <a:solidFill>
                <a:schemeClr val="bg1">
                  <a:lumMod val="65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9" name="Group 227">
                <a:extLst>
                  <a:ext uri="{FF2B5EF4-FFF2-40B4-BE49-F238E27FC236}">
                    <a16:creationId xmlns:a16="http://schemas.microsoft.com/office/drawing/2014/main" id="{D4B7243E-5F2A-4B5D-BAF1-7789A131F541}"/>
                  </a:ext>
                </a:extLst>
              </p:cNvPr>
              <p:cNvGrpSpPr/>
              <p:nvPr/>
            </p:nvGrpSpPr>
            <p:grpSpPr>
              <a:xfrm flipH="1">
                <a:off x="1855021" y="4408438"/>
                <a:ext cx="2426144" cy="1612821"/>
                <a:chOff x="6917382" y="4652701"/>
                <a:chExt cx="2983072" cy="1983048"/>
              </a:xfrm>
            </p:grpSpPr>
            <p:sp>
              <p:nvSpPr>
                <p:cNvPr id="60" name="Freeform: Shape 228">
                  <a:extLst>
                    <a:ext uri="{FF2B5EF4-FFF2-40B4-BE49-F238E27FC236}">
                      <a16:creationId xmlns:a16="http://schemas.microsoft.com/office/drawing/2014/main" id="{7F717F10-4BCF-47A0-89D1-CCB9D8D2FF7B}"/>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dirty="0"/>
                </a:p>
              </p:txBody>
            </p:sp>
            <p:sp>
              <p:nvSpPr>
                <p:cNvPr id="61" name="Freeform: Shape 229">
                  <a:extLst>
                    <a:ext uri="{FF2B5EF4-FFF2-40B4-BE49-F238E27FC236}">
                      <a16:creationId xmlns:a16="http://schemas.microsoft.com/office/drawing/2014/main" id="{F9CF0E6C-38A2-4D58-B616-FEA302FE32F6}"/>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dirty="0"/>
                </a:p>
              </p:txBody>
            </p:sp>
            <p:sp>
              <p:nvSpPr>
                <p:cNvPr id="62" name="Freeform: Shape 230">
                  <a:extLst>
                    <a:ext uri="{FF2B5EF4-FFF2-40B4-BE49-F238E27FC236}">
                      <a16:creationId xmlns:a16="http://schemas.microsoft.com/office/drawing/2014/main" id="{CE5D11B5-8100-48EF-B9A8-947C58D033B7}"/>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dirty="0"/>
                </a:p>
              </p:txBody>
            </p:sp>
            <p:sp>
              <p:nvSpPr>
                <p:cNvPr id="63" name="Freeform: Shape 231">
                  <a:extLst>
                    <a:ext uri="{FF2B5EF4-FFF2-40B4-BE49-F238E27FC236}">
                      <a16:creationId xmlns:a16="http://schemas.microsoft.com/office/drawing/2014/main" id="{9D67FA7D-9A99-4010-9765-6A6302C1EBEB}"/>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dirty="0"/>
                </a:p>
              </p:txBody>
            </p:sp>
            <p:sp>
              <p:nvSpPr>
                <p:cNvPr id="64" name="Freeform: Shape 232">
                  <a:extLst>
                    <a:ext uri="{FF2B5EF4-FFF2-40B4-BE49-F238E27FC236}">
                      <a16:creationId xmlns:a16="http://schemas.microsoft.com/office/drawing/2014/main" id="{5B6D9DF6-D4AD-4488-93EA-419F303D7BD3}"/>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dirty="0"/>
                </a:p>
              </p:txBody>
            </p:sp>
            <p:sp>
              <p:nvSpPr>
                <p:cNvPr id="65" name="Freeform: Shape 233">
                  <a:extLst>
                    <a:ext uri="{FF2B5EF4-FFF2-40B4-BE49-F238E27FC236}">
                      <a16:creationId xmlns:a16="http://schemas.microsoft.com/office/drawing/2014/main" id="{A9A4D9ED-9356-4AC3-BF9B-4DEC4664EC58}"/>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dirty="0"/>
                </a:p>
              </p:txBody>
            </p:sp>
            <p:sp>
              <p:nvSpPr>
                <p:cNvPr id="66" name="Freeform: Shape 234">
                  <a:extLst>
                    <a:ext uri="{FF2B5EF4-FFF2-40B4-BE49-F238E27FC236}">
                      <a16:creationId xmlns:a16="http://schemas.microsoft.com/office/drawing/2014/main" id="{02632EA5-7626-4BC8-92BB-2DC60256B1E4}"/>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dirty="0"/>
                </a:p>
              </p:txBody>
            </p:sp>
          </p:grpSp>
        </p:grpSp>
        <p:grpSp>
          <p:nvGrpSpPr>
            <p:cNvPr id="41" name="Group 211">
              <a:extLst>
                <a:ext uri="{FF2B5EF4-FFF2-40B4-BE49-F238E27FC236}">
                  <a16:creationId xmlns:a16="http://schemas.microsoft.com/office/drawing/2014/main" id="{AAEDAEE6-3E06-4BB5-A2F3-C2CFE036289E}"/>
                </a:ext>
              </a:extLst>
            </p:cNvPr>
            <p:cNvGrpSpPr/>
            <p:nvPr/>
          </p:nvGrpSpPr>
          <p:grpSpPr>
            <a:xfrm>
              <a:off x="1036543" y="2045143"/>
              <a:ext cx="2961756" cy="3431661"/>
              <a:chOff x="810119" y="1788769"/>
              <a:chExt cx="2961756" cy="3431661"/>
            </a:xfrm>
          </p:grpSpPr>
          <p:sp>
            <p:nvSpPr>
              <p:cNvPr id="43" name="Freeform: Shape 212">
                <a:extLst>
                  <a:ext uri="{FF2B5EF4-FFF2-40B4-BE49-F238E27FC236}">
                    <a16:creationId xmlns:a16="http://schemas.microsoft.com/office/drawing/2014/main" id="{50EADDE7-DA76-49E6-A885-B56BD3E3DF2D}"/>
                  </a:ext>
                </a:extLst>
              </p:cNvPr>
              <p:cNvSpPr/>
              <p:nvPr/>
            </p:nvSpPr>
            <p:spPr>
              <a:xfrm rot="739140" flipH="1">
                <a:off x="2488836" y="1806214"/>
                <a:ext cx="589030" cy="684918"/>
              </a:xfrm>
              <a:custGeom>
                <a:avLst/>
                <a:gdLst>
                  <a:gd name="connsiteX0" fmla="*/ 737970 w 815751"/>
                  <a:gd name="connsiteY0" fmla="*/ 666829 h 948547"/>
                  <a:gd name="connsiteX1" fmla="*/ 821442 w 815751"/>
                  <a:gd name="connsiteY1" fmla="*/ 388905 h 948547"/>
                  <a:gd name="connsiteX2" fmla="*/ 410721 w 815751"/>
                  <a:gd name="connsiteY2" fmla="*/ 0 h 948547"/>
                  <a:gd name="connsiteX3" fmla="*/ 0 w 815751"/>
                  <a:gd name="connsiteY3" fmla="*/ 388905 h 948547"/>
                  <a:gd name="connsiteX4" fmla="*/ 42685 w 815751"/>
                  <a:gd name="connsiteY4" fmla="*/ 561540 h 948547"/>
                  <a:gd name="connsiteX5" fmla="*/ 90112 w 815751"/>
                  <a:gd name="connsiteY5" fmla="*/ 828082 h 948547"/>
                  <a:gd name="connsiteX6" fmla="*/ 90112 w 815751"/>
                  <a:gd name="connsiteY6" fmla="*/ 828082 h 948547"/>
                  <a:gd name="connsiteX7" fmla="*/ 129002 w 815751"/>
                  <a:gd name="connsiteY7" fmla="*/ 863178 h 948547"/>
                  <a:gd name="connsiteX8" fmla="*/ 257056 w 815751"/>
                  <a:gd name="connsiteY8" fmla="*/ 897326 h 948547"/>
                  <a:gd name="connsiteX9" fmla="*/ 492296 w 815751"/>
                  <a:gd name="connsiteY9" fmla="*/ 860333 h 948547"/>
                  <a:gd name="connsiteX10" fmla="*/ 602328 w 815751"/>
                  <a:gd name="connsiteY10" fmla="*/ 957085 h 948547"/>
                  <a:gd name="connsiteX11" fmla="*/ 758838 w 815751"/>
                  <a:gd name="connsiteY11" fmla="*/ 734176 h 948547"/>
                  <a:gd name="connsiteX12" fmla="*/ 737970 w 815751"/>
                  <a:gd name="connsiteY12" fmla="*/ 666829 h 94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5751" h="948547">
                    <a:moveTo>
                      <a:pt x="737970" y="666829"/>
                    </a:moveTo>
                    <a:cubicBezTo>
                      <a:pt x="771169" y="552055"/>
                      <a:pt x="815751" y="510319"/>
                      <a:pt x="821442" y="388905"/>
                    </a:cubicBezTo>
                    <a:cubicBezTo>
                      <a:pt x="832825" y="174533"/>
                      <a:pt x="637424" y="0"/>
                      <a:pt x="410721" y="0"/>
                    </a:cubicBezTo>
                    <a:cubicBezTo>
                      <a:pt x="184018" y="0"/>
                      <a:pt x="0" y="173584"/>
                      <a:pt x="0" y="388905"/>
                    </a:cubicBezTo>
                    <a:cubicBezTo>
                      <a:pt x="0" y="451509"/>
                      <a:pt x="31302" y="502730"/>
                      <a:pt x="42685" y="561540"/>
                    </a:cubicBezTo>
                    <a:cubicBezTo>
                      <a:pt x="42685" y="562489"/>
                      <a:pt x="81575" y="825237"/>
                      <a:pt x="90112" y="828082"/>
                    </a:cubicBezTo>
                    <a:lnTo>
                      <a:pt x="90112" y="828082"/>
                    </a:lnTo>
                    <a:cubicBezTo>
                      <a:pt x="95803" y="849899"/>
                      <a:pt x="111929" y="857487"/>
                      <a:pt x="129002" y="863178"/>
                    </a:cubicBezTo>
                    <a:cubicBezTo>
                      <a:pt x="136591" y="867921"/>
                      <a:pt x="252314" y="894481"/>
                      <a:pt x="257056" y="897326"/>
                    </a:cubicBezTo>
                    <a:cubicBezTo>
                      <a:pt x="338632" y="905863"/>
                      <a:pt x="416412" y="889738"/>
                      <a:pt x="492296" y="860333"/>
                    </a:cubicBezTo>
                    <a:cubicBezTo>
                      <a:pt x="515061" y="850847"/>
                      <a:pt x="578614" y="932422"/>
                      <a:pt x="602328" y="957085"/>
                    </a:cubicBezTo>
                    <a:cubicBezTo>
                      <a:pt x="615608" y="959930"/>
                      <a:pt x="742713" y="794883"/>
                      <a:pt x="758838" y="734176"/>
                    </a:cubicBezTo>
                    <a:cubicBezTo>
                      <a:pt x="750301" y="723742"/>
                      <a:pt x="737970" y="688646"/>
                      <a:pt x="737970" y="666829"/>
                    </a:cubicBezTo>
                    <a:close/>
                  </a:path>
                </a:pathLst>
              </a:custGeom>
              <a:solidFill>
                <a:srgbClr val="FDCE98"/>
              </a:solidFill>
              <a:ln w="9484" cap="flat">
                <a:noFill/>
                <a:prstDash val="solid"/>
                <a:miter/>
              </a:ln>
            </p:spPr>
            <p:txBody>
              <a:bodyPr rtlCol="0" anchor="ctr"/>
              <a:lstStyle/>
              <a:p>
                <a:endParaRPr lang="en-US" dirty="0"/>
              </a:p>
            </p:txBody>
          </p:sp>
          <p:sp>
            <p:nvSpPr>
              <p:cNvPr id="45" name="Freeform: Shape 213">
                <a:extLst>
                  <a:ext uri="{FF2B5EF4-FFF2-40B4-BE49-F238E27FC236}">
                    <a16:creationId xmlns:a16="http://schemas.microsoft.com/office/drawing/2014/main" id="{FE8E9457-2C78-404D-AB71-4A2E2691FBDB}"/>
                  </a:ext>
                </a:extLst>
              </p:cNvPr>
              <p:cNvSpPr/>
              <p:nvPr/>
            </p:nvSpPr>
            <p:spPr>
              <a:xfrm rot="739140" flipH="1">
                <a:off x="2428885" y="1788769"/>
                <a:ext cx="684918" cy="506840"/>
              </a:xfrm>
              <a:custGeom>
                <a:avLst/>
                <a:gdLst>
                  <a:gd name="connsiteX0" fmla="*/ 912217 w 948547"/>
                  <a:gd name="connsiteY0" fmla="*/ 188902 h 701925"/>
                  <a:gd name="connsiteX1" fmla="*/ 798391 w 948547"/>
                  <a:gd name="connsiteY1" fmla="*/ 80768 h 701925"/>
                  <a:gd name="connsiteX2" fmla="*/ 748118 w 948547"/>
                  <a:gd name="connsiteY2" fmla="*/ 11524 h 701925"/>
                  <a:gd name="connsiteX3" fmla="*/ 639983 w 948547"/>
                  <a:gd name="connsiteY3" fmla="*/ 13421 h 701925"/>
                  <a:gd name="connsiteX4" fmla="*/ 597299 w 948547"/>
                  <a:gd name="connsiteY4" fmla="*/ 19112 h 701925"/>
                  <a:gd name="connsiteX5" fmla="*/ 386721 w 948547"/>
                  <a:gd name="connsiteY5" fmla="*/ 10575 h 701925"/>
                  <a:gd name="connsiteX6" fmla="*/ 288072 w 948547"/>
                  <a:gd name="connsiteY6" fmla="*/ 24804 h 701925"/>
                  <a:gd name="connsiteX7" fmla="*/ 158121 w 948547"/>
                  <a:gd name="connsiteY7" fmla="*/ 56106 h 701925"/>
                  <a:gd name="connsiteX8" fmla="*/ 125870 w 948547"/>
                  <a:gd name="connsiteY8" fmla="*/ 76025 h 701925"/>
                  <a:gd name="connsiteX9" fmla="*/ 63266 w 948547"/>
                  <a:gd name="connsiteY9" fmla="*/ 198388 h 701925"/>
                  <a:gd name="connsiteX10" fmla="*/ 3508 w 948547"/>
                  <a:gd name="connsiteY10" fmla="*/ 349207 h 701925"/>
                  <a:gd name="connsiteX11" fmla="*/ 4456 w 948547"/>
                  <a:gd name="connsiteY11" fmla="*/ 422245 h 701925"/>
                  <a:gd name="connsiteX12" fmla="*/ 4456 w 948547"/>
                  <a:gd name="connsiteY12" fmla="*/ 422245 h 701925"/>
                  <a:gd name="connsiteX13" fmla="*/ 58524 w 948547"/>
                  <a:gd name="connsiteY13" fmla="*/ 583498 h 701925"/>
                  <a:gd name="connsiteX14" fmla="*/ 71803 w 948547"/>
                  <a:gd name="connsiteY14" fmla="*/ 560733 h 701925"/>
                  <a:gd name="connsiteX15" fmla="*/ 104054 w 948547"/>
                  <a:gd name="connsiteY15" fmla="*/ 474415 h 701925"/>
                  <a:gd name="connsiteX16" fmla="*/ 142944 w 948547"/>
                  <a:gd name="connsiteY16" fmla="*/ 476312 h 701925"/>
                  <a:gd name="connsiteX17" fmla="*/ 200806 w 948547"/>
                  <a:gd name="connsiteY17" fmla="*/ 564527 h 701925"/>
                  <a:gd name="connsiteX18" fmla="*/ 263410 w 948547"/>
                  <a:gd name="connsiteY18" fmla="*/ 581601 h 701925"/>
                  <a:gd name="connsiteX19" fmla="*/ 421817 w 948547"/>
                  <a:gd name="connsiteY19" fmla="*/ 565476 h 701925"/>
                  <a:gd name="connsiteX20" fmla="*/ 497701 w 948547"/>
                  <a:gd name="connsiteY20" fmla="*/ 528482 h 701925"/>
                  <a:gd name="connsiteX21" fmla="*/ 524260 w 948547"/>
                  <a:gd name="connsiteY21" fmla="*/ 540814 h 701925"/>
                  <a:gd name="connsiteX22" fmla="*/ 739581 w 948547"/>
                  <a:gd name="connsiteY22" fmla="*/ 710604 h 701925"/>
                  <a:gd name="connsiteX23" fmla="*/ 788905 w 948547"/>
                  <a:gd name="connsiteY23" fmla="*/ 634720 h 701925"/>
                  <a:gd name="connsiteX24" fmla="*/ 814516 w 948547"/>
                  <a:gd name="connsiteY24" fmla="*/ 570219 h 701925"/>
                  <a:gd name="connsiteX25" fmla="*/ 863841 w 948547"/>
                  <a:gd name="connsiteY25" fmla="*/ 491489 h 701925"/>
                  <a:gd name="connsiteX26" fmla="*/ 919805 w 948547"/>
                  <a:gd name="connsiteY26" fmla="*/ 377663 h 701925"/>
                  <a:gd name="connsiteX27" fmla="*/ 912217 w 948547"/>
                  <a:gd name="connsiteY27" fmla="*/ 188902 h 701925"/>
                  <a:gd name="connsiteX28" fmla="*/ 104054 w 948547"/>
                  <a:gd name="connsiteY28" fmla="*/ 413708 h 701925"/>
                  <a:gd name="connsiteX29" fmla="*/ 85083 w 948547"/>
                  <a:gd name="connsiteY29" fmla="*/ 446907 h 701925"/>
                  <a:gd name="connsiteX30" fmla="*/ 40501 w 948547"/>
                  <a:gd name="connsiteY30" fmla="*/ 445959 h 701925"/>
                  <a:gd name="connsiteX31" fmla="*/ 24376 w 948547"/>
                  <a:gd name="connsiteY31" fmla="*/ 431731 h 701925"/>
                  <a:gd name="connsiteX32" fmla="*/ 44295 w 948547"/>
                  <a:gd name="connsiteY32" fmla="*/ 400429 h 701925"/>
                  <a:gd name="connsiteX33" fmla="*/ 80340 w 948547"/>
                  <a:gd name="connsiteY33" fmla="*/ 394737 h 701925"/>
                  <a:gd name="connsiteX34" fmla="*/ 100260 w 948547"/>
                  <a:gd name="connsiteY34" fmla="*/ 403274 h 701925"/>
                  <a:gd name="connsiteX35" fmla="*/ 104054 w 948547"/>
                  <a:gd name="connsiteY35" fmla="*/ 413708 h 701925"/>
                  <a:gd name="connsiteX36" fmla="*/ 366802 w 948547"/>
                  <a:gd name="connsiteY36" fmla="*/ 431731 h 701925"/>
                  <a:gd name="connsiteX37" fmla="*/ 346882 w 948547"/>
                  <a:gd name="connsiteY37" fmla="*/ 442165 h 701925"/>
                  <a:gd name="connsiteX38" fmla="*/ 257719 w 948547"/>
                  <a:gd name="connsiteY38" fmla="*/ 439319 h 701925"/>
                  <a:gd name="connsiteX39" fmla="*/ 229262 w 948547"/>
                  <a:gd name="connsiteY39" fmla="*/ 405171 h 701925"/>
                  <a:gd name="connsiteX40" fmla="*/ 235902 w 948547"/>
                  <a:gd name="connsiteY40" fmla="*/ 396634 h 701925"/>
                  <a:gd name="connsiteX41" fmla="*/ 270050 w 948547"/>
                  <a:gd name="connsiteY41" fmla="*/ 385252 h 701925"/>
                  <a:gd name="connsiteX42" fmla="*/ 327911 w 948547"/>
                  <a:gd name="connsiteY42" fmla="*/ 395686 h 701925"/>
                  <a:gd name="connsiteX43" fmla="*/ 366802 w 948547"/>
                  <a:gd name="connsiteY43" fmla="*/ 431731 h 70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48547" h="701925">
                    <a:moveTo>
                      <a:pt x="912217" y="188902"/>
                    </a:moveTo>
                    <a:cubicBezTo>
                      <a:pt x="893246" y="179417"/>
                      <a:pt x="800288" y="120607"/>
                      <a:pt x="798391" y="80768"/>
                    </a:cubicBezTo>
                    <a:cubicBezTo>
                      <a:pt x="796494" y="48517"/>
                      <a:pt x="778471" y="24804"/>
                      <a:pt x="748118" y="11524"/>
                    </a:cubicBezTo>
                    <a:cubicBezTo>
                      <a:pt x="711124" y="-4601"/>
                      <a:pt x="676028" y="-3653"/>
                      <a:pt x="639983" y="13421"/>
                    </a:cubicBezTo>
                    <a:cubicBezTo>
                      <a:pt x="626704" y="21958"/>
                      <a:pt x="611527" y="21009"/>
                      <a:pt x="597299" y="19112"/>
                    </a:cubicBezTo>
                    <a:cubicBezTo>
                      <a:pt x="573585" y="15318"/>
                      <a:pt x="432251" y="141"/>
                      <a:pt x="386721" y="10575"/>
                    </a:cubicBezTo>
                    <a:cubicBezTo>
                      <a:pt x="356367" y="18164"/>
                      <a:pt x="318426" y="18164"/>
                      <a:pt x="288072" y="24804"/>
                    </a:cubicBezTo>
                    <a:cubicBezTo>
                      <a:pt x="266255" y="29546"/>
                      <a:pt x="203651" y="58951"/>
                      <a:pt x="158121" y="56106"/>
                    </a:cubicBezTo>
                    <a:cubicBezTo>
                      <a:pt x="144841" y="55157"/>
                      <a:pt x="133459" y="63694"/>
                      <a:pt x="125870" y="76025"/>
                    </a:cubicBezTo>
                    <a:cubicBezTo>
                      <a:pt x="101208" y="114916"/>
                      <a:pt x="78443" y="154755"/>
                      <a:pt x="63266" y="198388"/>
                    </a:cubicBezTo>
                    <a:cubicBezTo>
                      <a:pt x="39553" y="258146"/>
                      <a:pt x="7302" y="292294"/>
                      <a:pt x="3508" y="349207"/>
                    </a:cubicBezTo>
                    <a:cubicBezTo>
                      <a:pt x="662" y="358692"/>
                      <a:pt x="-3132" y="396634"/>
                      <a:pt x="4456" y="422245"/>
                    </a:cubicBezTo>
                    <a:lnTo>
                      <a:pt x="4456" y="422245"/>
                    </a:lnTo>
                    <a:cubicBezTo>
                      <a:pt x="18684" y="451650"/>
                      <a:pt x="51884" y="563579"/>
                      <a:pt x="58524" y="583498"/>
                    </a:cubicBezTo>
                    <a:cubicBezTo>
                      <a:pt x="71803" y="581601"/>
                      <a:pt x="68958" y="569270"/>
                      <a:pt x="71803" y="560733"/>
                    </a:cubicBezTo>
                    <a:cubicBezTo>
                      <a:pt x="80340" y="531328"/>
                      <a:pt x="85083" y="500026"/>
                      <a:pt x="104054" y="474415"/>
                    </a:cubicBezTo>
                    <a:cubicBezTo>
                      <a:pt x="115436" y="463981"/>
                      <a:pt x="132510" y="457341"/>
                      <a:pt x="142944" y="476312"/>
                    </a:cubicBezTo>
                    <a:cubicBezTo>
                      <a:pt x="167607" y="518049"/>
                      <a:pt x="177092" y="536071"/>
                      <a:pt x="200806" y="564527"/>
                    </a:cubicBezTo>
                    <a:cubicBezTo>
                      <a:pt x="217880" y="584447"/>
                      <a:pt x="237799" y="592984"/>
                      <a:pt x="263410" y="581601"/>
                    </a:cubicBezTo>
                    <a:cubicBezTo>
                      <a:pt x="296609" y="568322"/>
                      <a:pt x="403795" y="566424"/>
                      <a:pt x="421817" y="565476"/>
                    </a:cubicBezTo>
                    <a:cubicBezTo>
                      <a:pt x="455017" y="564527"/>
                      <a:pt x="484421" y="559785"/>
                      <a:pt x="497701" y="528482"/>
                    </a:cubicBezTo>
                    <a:cubicBezTo>
                      <a:pt x="501495" y="518049"/>
                      <a:pt x="518569" y="532277"/>
                      <a:pt x="524260" y="540814"/>
                    </a:cubicBezTo>
                    <a:cubicBezTo>
                      <a:pt x="555563" y="616697"/>
                      <a:pt x="685514" y="703964"/>
                      <a:pt x="739581" y="710604"/>
                    </a:cubicBezTo>
                    <a:cubicBezTo>
                      <a:pt x="782266" y="715346"/>
                      <a:pt x="786060" y="649897"/>
                      <a:pt x="788905" y="634720"/>
                    </a:cubicBezTo>
                    <a:cubicBezTo>
                      <a:pt x="792699" y="611006"/>
                      <a:pt x="797442" y="586344"/>
                      <a:pt x="814516" y="570219"/>
                    </a:cubicBezTo>
                    <a:cubicBezTo>
                      <a:pt x="837281" y="549351"/>
                      <a:pt x="860995" y="522791"/>
                      <a:pt x="863841" y="491489"/>
                    </a:cubicBezTo>
                    <a:cubicBezTo>
                      <a:pt x="868583" y="444062"/>
                      <a:pt x="882811" y="403274"/>
                      <a:pt x="919805" y="377663"/>
                    </a:cubicBezTo>
                    <a:cubicBezTo>
                      <a:pt x="945416" y="360590"/>
                      <a:pt x="973872" y="220205"/>
                      <a:pt x="912217" y="188902"/>
                    </a:cubicBezTo>
                    <a:close/>
                    <a:moveTo>
                      <a:pt x="104054" y="413708"/>
                    </a:moveTo>
                    <a:cubicBezTo>
                      <a:pt x="98363" y="425091"/>
                      <a:pt x="95517" y="444062"/>
                      <a:pt x="85083" y="446907"/>
                    </a:cubicBezTo>
                    <a:cubicBezTo>
                      <a:pt x="67060" y="451650"/>
                      <a:pt x="57575" y="453547"/>
                      <a:pt x="40501" y="445959"/>
                    </a:cubicBezTo>
                    <a:cubicBezTo>
                      <a:pt x="35758" y="444062"/>
                      <a:pt x="25324" y="441216"/>
                      <a:pt x="24376" y="431731"/>
                    </a:cubicBezTo>
                    <a:cubicBezTo>
                      <a:pt x="23427" y="421297"/>
                      <a:pt x="32913" y="416554"/>
                      <a:pt x="44295" y="400429"/>
                    </a:cubicBezTo>
                    <a:cubicBezTo>
                      <a:pt x="55678" y="386200"/>
                      <a:pt x="68958" y="389995"/>
                      <a:pt x="80340" y="394737"/>
                    </a:cubicBezTo>
                    <a:cubicBezTo>
                      <a:pt x="87929" y="397583"/>
                      <a:pt x="93620" y="399480"/>
                      <a:pt x="100260" y="403274"/>
                    </a:cubicBezTo>
                    <a:cubicBezTo>
                      <a:pt x="102157" y="406120"/>
                      <a:pt x="106899" y="408017"/>
                      <a:pt x="104054" y="413708"/>
                    </a:cubicBezTo>
                    <a:close/>
                    <a:moveTo>
                      <a:pt x="366802" y="431731"/>
                    </a:moveTo>
                    <a:cubicBezTo>
                      <a:pt x="363956" y="440268"/>
                      <a:pt x="354470" y="440268"/>
                      <a:pt x="346882" y="442165"/>
                    </a:cubicBezTo>
                    <a:cubicBezTo>
                      <a:pt x="316529" y="448805"/>
                      <a:pt x="287123" y="445959"/>
                      <a:pt x="257719" y="439319"/>
                    </a:cubicBezTo>
                    <a:cubicBezTo>
                      <a:pt x="239696" y="435525"/>
                      <a:pt x="237799" y="417502"/>
                      <a:pt x="229262" y="405171"/>
                    </a:cubicBezTo>
                    <a:cubicBezTo>
                      <a:pt x="224519" y="398531"/>
                      <a:pt x="232108" y="397583"/>
                      <a:pt x="235902" y="396634"/>
                    </a:cubicBezTo>
                    <a:cubicBezTo>
                      <a:pt x="247284" y="392840"/>
                      <a:pt x="259616" y="390943"/>
                      <a:pt x="270050" y="385252"/>
                    </a:cubicBezTo>
                    <a:cubicBezTo>
                      <a:pt x="292815" y="372921"/>
                      <a:pt x="310837" y="378612"/>
                      <a:pt x="327911" y="395686"/>
                    </a:cubicBezTo>
                    <a:cubicBezTo>
                      <a:pt x="346882" y="412760"/>
                      <a:pt x="369647" y="422245"/>
                      <a:pt x="366802" y="431731"/>
                    </a:cubicBezTo>
                    <a:close/>
                  </a:path>
                </a:pathLst>
              </a:custGeom>
              <a:solidFill>
                <a:schemeClr val="tx1">
                  <a:lumMod val="75000"/>
                  <a:lumOff val="25000"/>
                </a:schemeClr>
              </a:solidFill>
              <a:ln w="9484" cap="flat">
                <a:noFill/>
                <a:prstDash val="solid"/>
                <a:miter/>
              </a:ln>
            </p:spPr>
            <p:txBody>
              <a:bodyPr rtlCol="0" anchor="ctr"/>
              <a:lstStyle/>
              <a:p>
                <a:endParaRPr lang="en-US" dirty="0"/>
              </a:p>
            </p:txBody>
          </p:sp>
          <p:sp>
            <p:nvSpPr>
              <p:cNvPr id="46" name="Freeform: Shape 214">
                <a:extLst>
                  <a:ext uri="{FF2B5EF4-FFF2-40B4-BE49-F238E27FC236}">
                    <a16:creationId xmlns:a16="http://schemas.microsoft.com/office/drawing/2014/main" id="{FD8D11CF-F560-44F3-8E9B-D0CAA120F5E5}"/>
                  </a:ext>
                </a:extLst>
              </p:cNvPr>
              <p:cNvSpPr/>
              <p:nvPr/>
            </p:nvSpPr>
            <p:spPr>
              <a:xfrm rot="739140" flipH="1">
                <a:off x="2568160" y="2404920"/>
                <a:ext cx="253420" cy="143832"/>
              </a:xfrm>
              <a:custGeom>
                <a:avLst/>
                <a:gdLst>
                  <a:gd name="connsiteX0" fmla="*/ 9 w 350962"/>
                  <a:gd name="connsiteY0" fmla="*/ 48698 h 199195"/>
                  <a:gd name="connsiteX1" fmla="*/ 252323 w 350962"/>
                  <a:gd name="connsiteY1" fmla="*/ 2219 h 199195"/>
                  <a:gd name="connsiteX2" fmla="*/ 274139 w 350962"/>
                  <a:gd name="connsiteY2" fmla="*/ 6013 h 199195"/>
                  <a:gd name="connsiteX3" fmla="*/ 357612 w 350962"/>
                  <a:gd name="connsiteY3" fmla="*/ 112251 h 199195"/>
                  <a:gd name="connsiteX4" fmla="*/ 321567 w 350962"/>
                  <a:gd name="connsiteY4" fmla="*/ 145450 h 199195"/>
                  <a:gd name="connsiteX5" fmla="*/ 174542 w 350962"/>
                  <a:gd name="connsiteY5" fmla="*/ 205208 h 199195"/>
                  <a:gd name="connsiteX6" fmla="*/ 81584 w 350962"/>
                  <a:gd name="connsiteY6" fmla="*/ 173906 h 199195"/>
                  <a:gd name="connsiteX7" fmla="*/ 9 w 350962"/>
                  <a:gd name="connsiteY7" fmla="*/ 48698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62" h="199195">
                    <a:moveTo>
                      <a:pt x="9" y="48698"/>
                    </a:moveTo>
                    <a:cubicBezTo>
                      <a:pt x="88224" y="53441"/>
                      <a:pt x="171696" y="37315"/>
                      <a:pt x="252323" y="2219"/>
                    </a:cubicBezTo>
                    <a:cubicBezTo>
                      <a:pt x="260860" y="-1575"/>
                      <a:pt x="268448" y="-626"/>
                      <a:pt x="274139" y="6013"/>
                    </a:cubicBezTo>
                    <a:cubicBezTo>
                      <a:pt x="299750" y="40161"/>
                      <a:pt x="338641" y="73360"/>
                      <a:pt x="357612" y="112251"/>
                    </a:cubicBezTo>
                    <a:cubicBezTo>
                      <a:pt x="359509" y="122685"/>
                      <a:pt x="327258" y="142604"/>
                      <a:pt x="321567" y="145450"/>
                    </a:cubicBezTo>
                    <a:cubicBezTo>
                      <a:pt x="307338" y="151141"/>
                      <a:pt x="237146" y="202363"/>
                      <a:pt x="174542" y="205208"/>
                    </a:cubicBezTo>
                    <a:cubicBezTo>
                      <a:pt x="130909" y="207105"/>
                      <a:pt x="108143" y="208054"/>
                      <a:pt x="81584" y="173906"/>
                    </a:cubicBezTo>
                    <a:cubicBezTo>
                      <a:pt x="73047" y="166318"/>
                      <a:pt x="-940" y="55338"/>
                      <a:pt x="9" y="48698"/>
                    </a:cubicBezTo>
                    <a:close/>
                  </a:path>
                </a:pathLst>
              </a:custGeom>
              <a:solidFill>
                <a:srgbClr val="E0B282"/>
              </a:solidFill>
              <a:ln w="9484" cap="flat">
                <a:noFill/>
                <a:prstDash val="solid"/>
                <a:miter/>
              </a:ln>
            </p:spPr>
            <p:txBody>
              <a:bodyPr rtlCol="0" anchor="ctr"/>
              <a:lstStyle/>
              <a:p>
                <a:endParaRPr lang="en-US" dirty="0"/>
              </a:p>
            </p:txBody>
          </p:sp>
          <p:sp>
            <p:nvSpPr>
              <p:cNvPr id="47" name="Freeform: Shape 215">
                <a:extLst>
                  <a:ext uri="{FF2B5EF4-FFF2-40B4-BE49-F238E27FC236}">
                    <a16:creationId xmlns:a16="http://schemas.microsoft.com/office/drawing/2014/main" id="{CE62D52F-D522-484A-BD7E-3B3182902251}"/>
                  </a:ext>
                </a:extLst>
              </p:cNvPr>
              <p:cNvSpPr/>
              <p:nvPr/>
            </p:nvSpPr>
            <p:spPr>
              <a:xfrm rot="739140" flipH="1">
                <a:off x="1329694" y="2274675"/>
                <a:ext cx="2007347" cy="2918396"/>
              </a:xfrm>
              <a:custGeom>
                <a:avLst/>
                <a:gdLst>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2175 w 2007347"/>
                  <a:gd name="connsiteY30" fmla="*/ 2574680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 name="connsiteX0" fmla="*/ 1500877 w 2007347"/>
                  <a:gd name="connsiteY0" fmla="*/ 67223 h 2918396"/>
                  <a:gd name="connsiteX1" fmla="*/ 1152254 w 2007347"/>
                  <a:gd name="connsiteY1" fmla="*/ 102 h 2918396"/>
                  <a:gd name="connsiteX2" fmla="*/ 911848 w 2007347"/>
                  <a:gd name="connsiteY2" fmla="*/ 224754 h 2918396"/>
                  <a:gd name="connsiteX3" fmla="*/ 792671 w 2007347"/>
                  <a:gd name="connsiteY3" fmla="*/ 121332 h 2918396"/>
                  <a:gd name="connsiteX4" fmla="*/ 667332 w 2007347"/>
                  <a:gd name="connsiteY4" fmla="*/ 156948 h 2918396"/>
                  <a:gd name="connsiteX5" fmla="*/ 356379 w 2007347"/>
                  <a:gd name="connsiteY5" fmla="*/ 367902 h 2918396"/>
                  <a:gd name="connsiteX6" fmla="*/ 254327 w 2007347"/>
                  <a:gd name="connsiteY6" fmla="*/ 471324 h 2918396"/>
                  <a:gd name="connsiteX7" fmla="*/ 273504 w 2007347"/>
                  <a:gd name="connsiteY7" fmla="*/ 28183 h 2918396"/>
                  <a:gd name="connsiteX8" fmla="*/ 70083 w 2007347"/>
                  <a:gd name="connsiteY8" fmla="*/ 36402 h 2918396"/>
                  <a:gd name="connsiteX9" fmla="*/ 222 w 2007347"/>
                  <a:gd name="connsiteY9" fmla="*/ 678170 h 2918396"/>
                  <a:gd name="connsiteX10" fmla="*/ 221450 w 2007347"/>
                  <a:gd name="connsiteY10" fmla="*/ 797345 h 2918396"/>
                  <a:gd name="connsiteX11" fmla="*/ 782398 w 2007347"/>
                  <a:gd name="connsiteY11" fmla="*/ 491187 h 2918396"/>
                  <a:gd name="connsiteX12" fmla="*/ 991298 w 2007347"/>
                  <a:gd name="connsiteY12" fmla="*/ 955562 h 2918396"/>
                  <a:gd name="connsiteX13" fmla="*/ 1117323 w 2007347"/>
                  <a:gd name="connsiteY13" fmla="*/ 1165147 h 2918396"/>
                  <a:gd name="connsiteX14" fmla="*/ 474870 w 2007347"/>
                  <a:gd name="connsiteY14" fmla="*/ 1417196 h 2918396"/>
                  <a:gd name="connsiteX15" fmla="*/ 322133 w 2007347"/>
                  <a:gd name="connsiteY15" fmla="*/ 1767874 h 2918396"/>
                  <a:gd name="connsiteX16" fmla="*/ 274189 w 2007347"/>
                  <a:gd name="connsiteY16" fmla="*/ 2209646 h 2918396"/>
                  <a:gd name="connsiteX17" fmla="*/ 203642 w 2007347"/>
                  <a:gd name="connsiteY17" fmla="*/ 2475394 h 2918396"/>
                  <a:gd name="connsiteX18" fmla="*/ 175561 w 2007347"/>
                  <a:gd name="connsiteY18" fmla="*/ 2500736 h 2918396"/>
                  <a:gd name="connsiteX19" fmla="*/ 172136 w 2007347"/>
                  <a:gd name="connsiteY19" fmla="*/ 2539091 h 2918396"/>
                  <a:gd name="connsiteX20" fmla="*/ 568019 w 2007347"/>
                  <a:gd name="connsiteY20" fmla="*/ 2605528 h 2918396"/>
                  <a:gd name="connsiteX21" fmla="*/ 594730 w 2007347"/>
                  <a:gd name="connsiteY21" fmla="*/ 2521968 h 2918396"/>
                  <a:gd name="connsiteX22" fmla="*/ 575553 w 2007347"/>
                  <a:gd name="connsiteY22" fmla="*/ 2345259 h 2918396"/>
                  <a:gd name="connsiteX23" fmla="*/ 608429 w 2007347"/>
                  <a:gd name="connsiteY23" fmla="*/ 2150058 h 2918396"/>
                  <a:gd name="connsiteX24" fmla="*/ 706372 w 2007347"/>
                  <a:gd name="connsiteY24" fmla="*/ 1767874 h 2918396"/>
                  <a:gd name="connsiteX25" fmla="*/ 1240608 w 2007347"/>
                  <a:gd name="connsiteY25" fmla="*/ 1608973 h 2918396"/>
                  <a:gd name="connsiteX26" fmla="*/ 1165952 w 2007347"/>
                  <a:gd name="connsiteY26" fmla="*/ 1886365 h 2918396"/>
                  <a:gd name="connsiteX27" fmla="*/ 1139240 w 2007347"/>
                  <a:gd name="connsiteY27" fmla="*/ 2050060 h 2918396"/>
                  <a:gd name="connsiteX28" fmla="*/ 1085817 w 2007347"/>
                  <a:gd name="connsiteY28" fmla="*/ 2426765 h 2918396"/>
                  <a:gd name="connsiteX29" fmla="*/ 1089733 w 2007347"/>
                  <a:gd name="connsiteY29" fmla="*/ 2501014 h 2918396"/>
                  <a:gd name="connsiteX30" fmla="*/ 1110351 w 2007347"/>
                  <a:gd name="connsiteY30" fmla="*/ 2583029 h 2918396"/>
                  <a:gd name="connsiteX31" fmla="*/ 1494014 w 2007347"/>
                  <a:gd name="connsiteY31" fmla="*/ 2824200 h 2918396"/>
                  <a:gd name="connsiteX32" fmla="*/ 1639399 w 2007347"/>
                  <a:gd name="connsiteY32" fmla="*/ 2918396 h 2918396"/>
                  <a:gd name="connsiteX33" fmla="*/ 1628785 w 2007347"/>
                  <a:gd name="connsiteY33" fmla="*/ 2889170 h 2918396"/>
                  <a:gd name="connsiteX34" fmla="*/ 1598135 w 2007347"/>
                  <a:gd name="connsiteY34" fmla="*/ 2789086 h 2918396"/>
                  <a:gd name="connsiteX35" fmla="*/ 1463891 w 2007347"/>
                  <a:gd name="connsiteY35" fmla="*/ 2415806 h 2918396"/>
                  <a:gd name="connsiteX36" fmla="*/ 1790597 w 2007347"/>
                  <a:gd name="connsiteY36" fmla="*/ 1692533 h 2918396"/>
                  <a:gd name="connsiteX37" fmla="*/ 1865937 w 2007347"/>
                  <a:gd name="connsiteY37" fmla="*/ 1439798 h 2918396"/>
                  <a:gd name="connsiteX38" fmla="*/ 1720735 w 2007347"/>
                  <a:gd name="connsiteY38" fmla="*/ 874741 h 2918396"/>
                  <a:gd name="connsiteX39" fmla="*/ 1933059 w 2007347"/>
                  <a:gd name="connsiteY39" fmla="*/ 913097 h 2918396"/>
                  <a:gd name="connsiteX40" fmla="*/ 1991962 w 2007347"/>
                  <a:gd name="connsiteY40" fmla="*/ 710361 h 2918396"/>
                  <a:gd name="connsiteX41" fmla="*/ 1659092 w 2007347"/>
                  <a:gd name="connsiteY41" fmla="*/ 171331 h 2918396"/>
                  <a:gd name="connsiteX42" fmla="*/ 1500877 w 2007347"/>
                  <a:gd name="connsiteY42" fmla="*/ 67223 h 291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7347" h="2918396">
                    <a:moveTo>
                      <a:pt x="1500877" y="67223"/>
                    </a:moveTo>
                    <a:cubicBezTo>
                      <a:pt x="1376222" y="50785"/>
                      <a:pt x="1138555" y="-2638"/>
                      <a:pt x="1152254" y="102"/>
                    </a:cubicBezTo>
                    <a:cubicBezTo>
                      <a:pt x="1087187" y="111058"/>
                      <a:pt x="1043352" y="204207"/>
                      <a:pt x="911848" y="224754"/>
                    </a:cubicBezTo>
                    <a:cubicBezTo>
                      <a:pt x="845410" y="235029"/>
                      <a:pt x="835822" y="160372"/>
                      <a:pt x="792671" y="121332"/>
                    </a:cubicBezTo>
                    <a:cubicBezTo>
                      <a:pt x="782398" y="107634"/>
                      <a:pt x="742673" y="112428"/>
                      <a:pt x="667332" y="156948"/>
                    </a:cubicBezTo>
                    <a:cubicBezTo>
                      <a:pt x="556375" y="214481"/>
                      <a:pt x="443364" y="280918"/>
                      <a:pt x="356379" y="367902"/>
                    </a:cubicBezTo>
                    <a:cubicBezTo>
                      <a:pt x="312544" y="411052"/>
                      <a:pt x="294051" y="430230"/>
                      <a:pt x="254327" y="471324"/>
                    </a:cubicBezTo>
                    <a:cubicBezTo>
                      <a:pt x="259806" y="374751"/>
                      <a:pt x="273504" y="28183"/>
                      <a:pt x="273504" y="28183"/>
                    </a:cubicBezTo>
                    <a:cubicBezTo>
                      <a:pt x="278299" y="29553"/>
                      <a:pt x="93371" y="30923"/>
                      <a:pt x="70083" y="36402"/>
                    </a:cubicBezTo>
                    <a:cubicBezTo>
                      <a:pt x="61180" y="132290"/>
                      <a:pt x="6386" y="592556"/>
                      <a:pt x="222" y="678170"/>
                    </a:cubicBezTo>
                    <a:cubicBezTo>
                      <a:pt x="-5257" y="763785"/>
                      <a:pt x="91316" y="848714"/>
                      <a:pt x="221450" y="797345"/>
                    </a:cubicBezTo>
                    <a:cubicBezTo>
                      <a:pt x="370077" y="719265"/>
                      <a:pt x="628976" y="550090"/>
                      <a:pt x="782398" y="491187"/>
                    </a:cubicBezTo>
                    <a:cubicBezTo>
                      <a:pt x="889930" y="511735"/>
                      <a:pt x="946093" y="857618"/>
                      <a:pt x="991298" y="955562"/>
                    </a:cubicBezTo>
                    <a:cubicBezTo>
                      <a:pt x="1049516" y="1080902"/>
                      <a:pt x="1089926" y="1106929"/>
                      <a:pt x="1117323" y="1165147"/>
                    </a:cubicBezTo>
                    <a:cubicBezTo>
                      <a:pt x="1028968" y="1208296"/>
                      <a:pt x="567334" y="1363088"/>
                      <a:pt x="474870" y="1417196"/>
                    </a:cubicBezTo>
                    <a:cubicBezTo>
                      <a:pt x="429666" y="1443223"/>
                      <a:pt x="334462" y="1651438"/>
                      <a:pt x="322133" y="1767874"/>
                    </a:cubicBezTo>
                    <a:cubicBezTo>
                      <a:pt x="298162" y="1839790"/>
                      <a:pt x="270764" y="2177455"/>
                      <a:pt x="274189" y="2209646"/>
                    </a:cubicBezTo>
                    <a:cubicBezTo>
                      <a:pt x="281038" y="2254165"/>
                      <a:pt x="293367" y="2408272"/>
                      <a:pt x="203642" y="2475394"/>
                    </a:cubicBezTo>
                    <a:lnTo>
                      <a:pt x="175561" y="2500736"/>
                    </a:lnTo>
                    <a:cubicBezTo>
                      <a:pt x="163233" y="2512380"/>
                      <a:pt x="161863" y="2525393"/>
                      <a:pt x="172136" y="2539091"/>
                    </a:cubicBezTo>
                    <a:cubicBezTo>
                      <a:pt x="238573" y="2538407"/>
                      <a:pt x="462541" y="2552105"/>
                      <a:pt x="568019" y="2605528"/>
                    </a:cubicBezTo>
                    <a:cubicBezTo>
                      <a:pt x="567334" y="2585665"/>
                      <a:pt x="589252" y="2544570"/>
                      <a:pt x="594730" y="2521968"/>
                    </a:cubicBezTo>
                    <a:cubicBezTo>
                      <a:pt x="606374" y="2456901"/>
                      <a:pt x="576923" y="2321287"/>
                      <a:pt x="575553" y="2345259"/>
                    </a:cubicBezTo>
                    <a:cubicBezTo>
                      <a:pt x="578293" y="2290466"/>
                      <a:pt x="610483" y="2204852"/>
                      <a:pt x="608429" y="2150058"/>
                    </a:cubicBezTo>
                    <a:cubicBezTo>
                      <a:pt x="608429" y="2128140"/>
                      <a:pt x="693359" y="1832256"/>
                      <a:pt x="706372" y="1767874"/>
                    </a:cubicBezTo>
                    <a:cubicBezTo>
                      <a:pt x="809110" y="1730889"/>
                      <a:pt x="1140610" y="1646644"/>
                      <a:pt x="1240608" y="1608973"/>
                    </a:cubicBezTo>
                    <a:cubicBezTo>
                      <a:pt x="1232389" y="1719930"/>
                      <a:pt x="1182390" y="1832942"/>
                      <a:pt x="1165952" y="1886365"/>
                    </a:cubicBezTo>
                    <a:cubicBezTo>
                      <a:pt x="1135816" y="1951432"/>
                      <a:pt x="1155678" y="1993897"/>
                      <a:pt x="1139240" y="2050060"/>
                    </a:cubicBezTo>
                    <a:cubicBezTo>
                      <a:pt x="1120062" y="2070608"/>
                      <a:pt x="1088556" y="2425395"/>
                      <a:pt x="1085817" y="2426765"/>
                    </a:cubicBezTo>
                    <a:cubicBezTo>
                      <a:pt x="1082221" y="2449367"/>
                      <a:pt x="1084233" y="2474581"/>
                      <a:pt x="1089733" y="2501014"/>
                    </a:cubicBezTo>
                    <a:lnTo>
                      <a:pt x="1110351" y="2583029"/>
                    </a:lnTo>
                    <a:lnTo>
                      <a:pt x="1494014" y="2824200"/>
                    </a:lnTo>
                    <a:lnTo>
                      <a:pt x="1639399" y="2918396"/>
                    </a:lnTo>
                    <a:lnTo>
                      <a:pt x="1628785" y="2889170"/>
                    </a:lnTo>
                    <a:cubicBezTo>
                      <a:pt x="1617484" y="2857235"/>
                      <a:pt x="1607039" y="2825044"/>
                      <a:pt x="1598135" y="2789086"/>
                    </a:cubicBezTo>
                    <a:cubicBezTo>
                      <a:pt x="1530328" y="2516489"/>
                      <a:pt x="1503616" y="2520598"/>
                      <a:pt x="1463891" y="2415806"/>
                    </a:cubicBezTo>
                    <a:cubicBezTo>
                      <a:pt x="1491288" y="2313068"/>
                      <a:pt x="1722790" y="1850749"/>
                      <a:pt x="1790597" y="1692533"/>
                    </a:cubicBezTo>
                    <a:cubicBezTo>
                      <a:pt x="1822102" y="1618562"/>
                      <a:pt x="1847445" y="1519934"/>
                      <a:pt x="1865937" y="1439798"/>
                    </a:cubicBezTo>
                    <a:cubicBezTo>
                      <a:pt x="1946758" y="1088435"/>
                      <a:pt x="1763200" y="987752"/>
                      <a:pt x="1720735" y="874741"/>
                    </a:cubicBezTo>
                    <a:cubicBezTo>
                      <a:pt x="1772104" y="904193"/>
                      <a:pt x="1889910" y="934329"/>
                      <a:pt x="1933059" y="913097"/>
                    </a:cubicBezTo>
                    <a:cubicBezTo>
                      <a:pt x="2031688" y="864468"/>
                      <a:pt x="2009770" y="805565"/>
                      <a:pt x="1991962" y="710361"/>
                    </a:cubicBezTo>
                    <a:cubicBezTo>
                      <a:pt x="1956347" y="519269"/>
                      <a:pt x="1807035" y="291192"/>
                      <a:pt x="1659092" y="171331"/>
                    </a:cubicBezTo>
                    <a:cubicBezTo>
                      <a:pt x="1620052" y="139825"/>
                      <a:pt x="1554985" y="74073"/>
                      <a:pt x="1500877" y="67223"/>
                    </a:cubicBezTo>
                    <a:close/>
                  </a:path>
                </a:pathLst>
              </a:custGeom>
              <a:solidFill>
                <a:schemeClr val="tx1">
                  <a:lumMod val="75000"/>
                  <a:lumOff val="25000"/>
                </a:schemeClr>
              </a:solidFill>
              <a:ln w="9484" cap="flat">
                <a:noFill/>
                <a:prstDash val="solid"/>
                <a:miter/>
              </a:ln>
            </p:spPr>
            <p:txBody>
              <a:bodyPr wrap="square" rtlCol="0" anchor="ctr">
                <a:noAutofit/>
              </a:bodyPr>
              <a:lstStyle/>
              <a:p>
                <a:endParaRPr lang="en-US" dirty="0"/>
              </a:p>
            </p:txBody>
          </p:sp>
          <p:sp>
            <p:nvSpPr>
              <p:cNvPr id="48" name="Freeform: Shape 216">
                <a:extLst>
                  <a:ext uri="{FF2B5EF4-FFF2-40B4-BE49-F238E27FC236}">
                    <a16:creationId xmlns:a16="http://schemas.microsoft.com/office/drawing/2014/main" id="{0A5EF9ED-A6DF-4E38-BA3B-D620BF053881}"/>
                  </a:ext>
                </a:extLst>
              </p:cNvPr>
              <p:cNvSpPr/>
              <p:nvPr/>
            </p:nvSpPr>
            <p:spPr>
              <a:xfrm rot="739140" flipH="1">
                <a:off x="3432666" y="2249580"/>
                <a:ext cx="267118" cy="89040"/>
              </a:xfrm>
              <a:custGeom>
                <a:avLst/>
                <a:gdLst>
                  <a:gd name="connsiteX0" fmla="*/ 377522 w 369933"/>
                  <a:gd name="connsiteY0" fmla="*/ 28864 h 123311"/>
                  <a:gd name="connsiteX1" fmla="*/ 338632 w 369933"/>
                  <a:gd name="connsiteY1" fmla="*/ 407 h 123311"/>
                  <a:gd name="connsiteX2" fmla="*/ 147973 w 369933"/>
                  <a:gd name="connsiteY2" fmla="*/ 27915 h 123311"/>
                  <a:gd name="connsiteX3" fmla="*/ 140385 w 369933"/>
                  <a:gd name="connsiteY3" fmla="*/ 29813 h 123311"/>
                  <a:gd name="connsiteX4" fmla="*/ 125208 w 369933"/>
                  <a:gd name="connsiteY4" fmla="*/ 26967 h 123311"/>
                  <a:gd name="connsiteX5" fmla="*/ 24662 w 369933"/>
                  <a:gd name="connsiteY5" fmla="*/ 34555 h 123311"/>
                  <a:gd name="connsiteX6" fmla="*/ 0 w 369933"/>
                  <a:gd name="connsiteY6" fmla="*/ 77240 h 123311"/>
                  <a:gd name="connsiteX7" fmla="*/ 22765 w 369933"/>
                  <a:gd name="connsiteY7" fmla="*/ 118027 h 123311"/>
                  <a:gd name="connsiteX8" fmla="*/ 74935 w 369933"/>
                  <a:gd name="connsiteY8" fmla="*/ 128461 h 123311"/>
                  <a:gd name="connsiteX9" fmla="*/ 143231 w 369933"/>
                  <a:gd name="connsiteY9" fmla="*/ 101902 h 123311"/>
                  <a:gd name="connsiteX10" fmla="*/ 201092 w 369933"/>
                  <a:gd name="connsiteY10" fmla="*/ 89571 h 123311"/>
                  <a:gd name="connsiteX11" fmla="*/ 349066 w 369933"/>
                  <a:gd name="connsiteY11" fmla="*/ 68703 h 123311"/>
                  <a:gd name="connsiteX12" fmla="*/ 377522 w 369933"/>
                  <a:gd name="connsiteY12" fmla="*/ 28864 h 123311"/>
                  <a:gd name="connsiteX13" fmla="*/ 49324 w 369933"/>
                  <a:gd name="connsiteY13" fmla="*/ 113285 h 123311"/>
                  <a:gd name="connsiteX14" fmla="*/ 12331 w 369933"/>
                  <a:gd name="connsiteY14" fmla="*/ 76291 h 123311"/>
                  <a:gd name="connsiteX15" fmla="*/ 49324 w 369933"/>
                  <a:gd name="connsiteY15" fmla="*/ 39298 h 123311"/>
                  <a:gd name="connsiteX16" fmla="*/ 86318 w 369933"/>
                  <a:gd name="connsiteY16" fmla="*/ 76291 h 123311"/>
                  <a:gd name="connsiteX17" fmla="*/ 49324 w 369933"/>
                  <a:gd name="connsiteY17" fmla="*/ 11328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933" h="123311">
                    <a:moveTo>
                      <a:pt x="377522" y="28864"/>
                    </a:moveTo>
                    <a:cubicBezTo>
                      <a:pt x="374676" y="9893"/>
                      <a:pt x="357602" y="-2438"/>
                      <a:pt x="338632" y="407"/>
                    </a:cubicBezTo>
                    <a:lnTo>
                      <a:pt x="147973" y="27915"/>
                    </a:lnTo>
                    <a:cubicBezTo>
                      <a:pt x="145128" y="27915"/>
                      <a:pt x="143231" y="28864"/>
                      <a:pt x="140385" y="29813"/>
                    </a:cubicBezTo>
                    <a:cubicBezTo>
                      <a:pt x="135642" y="28864"/>
                      <a:pt x="129951" y="27915"/>
                      <a:pt x="125208" y="26967"/>
                    </a:cubicBezTo>
                    <a:cubicBezTo>
                      <a:pt x="91061" y="18430"/>
                      <a:pt x="55964" y="9893"/>
                      <a:pt x="24662" y="34555"/>
                    </a:cubicBezTo>
                    <a:cubicBezTo>
                      <a:pt x="10434" y="43092"/>
                      <a:pt x="0" y="58269"/>
                      <a:pt x="0" y="77240"/>
                    </a:cubicBezTo>
                    <a:cubicBezTo>
                      <a:pt x="0" y="94314"/>
                      <a:pt x="8537" y="109490"/>
                      <a:pt x="22765" y="118027"/>
                    </a:cubicBezTo>
                    <a:cubicBezTo>
                      <a:pt x="36993" y="134153"/>
                      <a:pt x="55016" y="136050"/>
                      <a:pt x="74935" y="128461"/>
                    </a:cubicBezTo>
                    <a:cubicBezTo>
                      <a:pt x="99598" y="125616"/>
                      <a:pt x="120466" y="110439"/>
                      <a:pt x="143231" y="101902"/>
                    </a:cubicBezTo>
                    <a:cubicBezTo>
                      <a:pt x="162202" y="96211"/>
                      <a:pt x="181173" y="92417"/>
                      <a:pt x="201092" y="89571"/>
                    </a:cubicBezTo>
                    <a:lnTo>
                      <a:pt x="349066" y="68703"/>
                    </a:lnTo>
                    <a:cubicBezTo>
                      <a:pt x="367088" y="64909"/>
                      <a:pt x="380368" y="47835"/>
                      <a:pt x="377522" y="28864"/>
                    </a:cubicBezTo>
                    <a:close/>
                    <a:moveTo>
                      <a:pt x="49324" y="113285"/>
                    </a:moveTo>
                    <a:cubicBezTo>
                      <a:pt x="28456" y="113285"/>
                      <a:pt x="12331" y="97159"/>
                      <a:pt x="12331" y="76291"/>
                    </a:cubicBezTo>
                    <a:cubicBezTo>
                      <a:pt x="12331" y="55423"/>
                      <a:pt x="28456" y="39298"/>
                      <a:pt x="49324" y="39298"/>
                    </a:cubicBezTo>
                    <a:cubicBezTo>
                      <a:pt x="70193" y="39298"/>
                      <a:pt x="86318" y="55423"/>
                      <a:pt x="86318" y="76291"/>
                    </a:cubicBezTo>
                    <a:cubicBezTo>
                      <a:pt x="86318" y="97159"/>
                      <a:pt x="70193" y="113285"/>
                      <a:pt x="49324" y="113285"/>
                    </a:cubicBezTo>
                    <a:close/>
                  </a:path>
                </a:pathLst>
              </a:custGeom>
              <a:solidFill>
                <a:srgbClr val="0B0907"/>
              </a:solidFill>
              <a:ln w="9484" cap="flat">
                <a:noFill/>
                <a:prstDash val="solid"/>
                <a:miter/>
              </a:ln>
            </p:spPr>
            <p:txBody>
              <a:bodyPr rtlCol="0" anchor="ctr"/>
              <a:lstStyle/>
              <a:p>
                <a:endParaRPr lang="en-US" dirty="0"/>
              </a:p>
            </p:txBody>
          </p:sp>
          <p:sp>
            <p:nvSpPr>
              <p:cNvPr id="49" name="Freeform: Shape 217">
                <a:extLst>
                  <a:ext uri="{FF2B5EF4-FFF2-40B4-BE49-F238E27FC236}">
                    <a16:creationId xmlns:a16="http://schemas.microsoft.com/office/drawing/2014/main" id="{26A39CBF-5F31-42D7-A2DA-5097F47CCCF6}"/>
                  </a:ext>
                </a:extLst>
              </p:cNvPr>
              <p:cNvSpPr/>
              <p:nvPr/>
            </p:nvSpPr>
            <p:spPr>
              <a:xfrm rot="739140" flipH="1">
                <a:off x="3384518" y="2224808"/>
                <a:ext cx="246571" cy="328762"/>
              </a:xfrm>
              <a:custGeom>
                <a:avLst/>
                <a:gdLst>
                  <a:gd name="connsiteX0" fmla="*/ 345545 w 341477"/>
                  <a:gd name="connsiteY0" fmla="*/ 348679 h 455302"/>
                  <a:gd name="connsiteX1" fmla="*/ 323728 w 341477"/>
                  <a:gd name="connsiteY1" fmla="*/ 226316 h 455302"/>
                  <a:gd name="connsiteX2" fmla="*/ 288632 w 341477"/>
                  <a:gd name="connsiteY2" fmla="*/ 90674 h 455302"/>
                  <a:gd name="connsiteX3" fmla="*/ 261124 w 341477"/>
                  <a:gd name="connsiteY3" fmla="*/ 28070 h 455302"/>
                  <a:gd name="connsiteX4" fmla="*/ 241205 w 341477"/>
                  <a:gd name="connsiteY4" fmla="*/ 10047 h 455302"/>
                  <a:gd name="connsiteX5" fmla="*/ 210851 w 341477"/>
                  <a:gd name="connsiteY5" fmla="*/ 562 h 455302"/>
                  <a:gd name="connsiteX6" fmla="*/ 152041 w 341477"/>
                  <a:gd name="connsiteY6" fmla="*/ 3407 h 455302"/>
                  <a:gd name="connsiteX7" fmla="*/ 117893 w 341477"/>
                  <a:gd name="connsiteY7" fmla="*/ 12893 h 455302"/>
                  <a:gd name="connsiteX8" fmla="*/ 104614 w 341477"/>
                  <a:gd name="connsiteY8" fmla="*/ 29018 h 455302"/>
                  <a:gd name="connsiteX9" fmla="*/ 98922 w 341477"/>
                  <a:gd name="connsiteY9" fmla="*/ 42298 h 455302"/>
                  <a:gd name="connsiteX10" fmla="*/ 102717 w 341477"/>
                  <a:gd name="connsiteY10" fmla="*/ 65063 h 455302"/>
                  <a:gd name="connsiteX11" fmla="*/ 158681 w 341477"/>
                  <a:gd name="connsiteY11" fmla="*/ 54629 h 455302"/>
                  <a:gd name="connsiteX12" fmla="*/ 170064 w 341477"/>
                  <a:gd name="connsiteY12" fmla="*/ 68857 h 455302"/>
                  <a:gd name="connsiteX13" fmla="*/ 165321 w 341477"/>
                  <a:gd name="connsiteY13" fmla="*/ 103953 h 455302"/>
                  <a:gd name="connsiteX14" fmla="*/ 78054 w 341477"/>
                  <a:gd name="connsiteY14" fmla="*/ 119130 h 455302"/>
                  <a:gd name="connsiteX15" fmla="*/ 66672 w 341477"/>
                  <a:gd name="connsiteY15" fmla="*/ 142844 h 455302"/>
                  <a:gd name="connsiteX16" fmla="*/ 36318 w 341477"/>
                  <a:gd name="connsiteY16" fmla="*/ 157072 h 455302"/>
                  <a:gd name="connsiteX17" fmla="*/ 26833 w 341477"/>
                  <a:gd name="connsiteY17" fmla="*/ 182683 h 455302"/>
                  <a:gd name="connsiteX18" fmla="*/ 5016 w 341477"/>
                  <a:gd name="connsiteY18" fmla="*/ 190271 h 455302"/>
                  <a:gd name="connsiteX19" fmla="*/ 2171 w 341477"/>
                  <a:gd name="connsiteY19" fmla="*/ 224419 h 455302"/>
                  <a:gd name="connsiteX20" fmla="*/ 57186 w 341477"/>
                  <a:gd name="connsiteY20" fmla="*/ 371444 h 455302"/>
                  <a:gd name="connsiteX21" fmla="*/ 67620 w 341477"/>
                  <a:gd name="connsiteY21" fmla="*/ 397055 h 455302"/>
                  <a:gd name="connsiteX22" fmla="*/ 71415 w 341477"/>
                  <a:gd name="connsiteY22" fmla="*/ 424563 h 455302"/>
                  <a:gd name="connsiteX23" fmla="*/ 86591 w 341477"/>
                  <a:gd name="connsiteY23" fmla="*/ 426460 h 455302"/>
                  <a:gd name="connsiteX24" fmla="*/ 97025 w 341477"/>
                  <a:gd name="connsiteY24" fmla="*/ 435945 h 455302"/>
                  <a:gd name="connsiteX25" fmla="*/ 121688 w 341477"/>
                  <a:gd name="connsiteY25" fmla="*/ 454916 h 455302"/>
                  <a:gd name="connsiteX26" fmla="*/ 317088 w 341477"/>
                  <a:gd name="connsiteY26" fmla="*/ 438791 h 455302"/>
                  <a:gd name="connsiteX27" fmla="*/ 345545 w 341477"/>
                  <a:gd name="connsiteY27" fmla="*/ 415077 h 455302"/>
                  <a:gd name="connsiteX28" fmla="*/ 345545 w 341477"/>
                  <a:gd name="connsiteY28" fmla="*/ 348679 h 4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1477" h="455302">
                    <a:moveTo>
                      <a:pt x="345545" y="348679"/>
                    </a:moveTo>
                    <a:cubicBezTo>
                      <a:pt x="343648" y="306943"/>
                      <a:pt x="332265" y="267104"/>
                      <a:pt x="323728" y="226316"/>
                    </a:cubicBezTo>
                    <a:cubicBezTo>
                      <a:pt x="318986" y="202602"/>
                      <a:pt x="292426" y="112490"/>
                      <a:pt x="288632" y="90674"/>
                    </a:cubicBezTo>
                    <a:cubicBezTo>
                      <a:pt x="283889" y="66960"/>
                      <a:pt x="279147" y="44195"/>
                      <a:pt x="261124" y="28070"/>
                    </a:cubicBezTo>
                    <a:cubicBezTo>
                      <a:pt x="254484" y="20481"/>
                      <a:pt x="248793" y="17636"/>
                      <a:pt x="241205" y="10047"/>
                    </a:cubicBezTo>
                    <a:cubicBezTo>
                      <a:pt x="232668" y="1510"/>
                      <a:pt x="218439" y="-1335"/>
                      <a:pt x="210851" y="562"/>
                    </a:cubicBezTo>
                    <a:cubicBezTo>
                      <a:pt x="194726" y="1510"/>
                      <a:pt x="178600" y="2459"/>
                      <a:pt x="152041" y="3407"/>
                    </a:cubicBezTo>
                    <a:cubicBezTo>
                      <a:pt x="139710" y="3407"/>
                      <a:pt x="124533" y="7202"/>
                      <a:pt x="117893" y="12893"/>
                    </a:cubicBezTo>
                    <a:cubicBezTo>
                      <a:pt x="111254" y="17636"/>
                      <a:pt x="109356" y="23327"/>
                      <a:pt x="104614" y="29018"/>
                    </a:cubicBezTo>
                    <a:cubicBezTo>
                      <a:pt x="101768" y="32812"/>
                      <a:pt x="101768" y="38504"/>
                      <a:pt x="98922" y="42298"/>
                    </a:cubicBezTo>
                    <a:cubicBezTo>
                      <a:pt x="96077" y="47041"/>
                      <a:pt x="99871" y="61269"/>
                      <a:pt x="102717" y="65063"/>
                    </a:cubicBezTo>
                    <a:cubicBezTo>
                      <a:pt x="122636" y="69806"/>
                      <a:pt x="141607" y="57475"/>
                      <a:pt x="158681" y="54629"/>
                    </a:cubicBezTo>
                    <a:cubicBezTo>
                      <a:pt x="171961" y="52732"/>
                      <a:pt x="171012" y="55578"/>
                      <a:pt x="170064" y="68857"/>
                    </a:cubicBezTo>
                    <a:cubicBezTo>
                      <a:pt x="170064" y="81188"/>
                      <a:pt x="166269" y="92571"/>
                      <a:pt x="165321" y="103953"/>
                    </a:cubicBezTo>
                    <a:cubicBezTo>
                      <a:pt x="156784" y="105850"/>
                      <a:pt x="107459" y="114387"/>
                      <a:pt x="78054" y="119130"/>
                    </a:cubicBezTo>
                    <a:cubicBezTo>
                      <a:pt x="67620" y="123873"/>
                      <a:pt x="73312" y="134307"/>
                      <a:pt x="66672" y="142844"/>
                    </a:cubicBezTo>
                    <a:cubicBezTo>
                      <a:pt x="59083" y="151381"/>
                      <a:pt x="41061" y="150432"/>
                      <a:pt x="36318" y="157072"/>
                    </a:cubicBezTo>
                    <a:cubicBezTo>
                      <a:pt x="30627" y="164661"/>
                      <a:pt x="27781" y="173197"/>
                      <a:pt x="26833" y="182683"/>
                    </a:cubicBezTo>
                    <a:cubicBezTo>
                      <a:pt x="24936" y="184580"/>
                      <a:pt x="12605" y="180786"/>
                      <a:pt x="5016" y="190271"/>
                    </a:cubicBezTo>
                    <a:cubicBezTo>
                      <a:pt x="-1624" y="200705"/>
                      <a:pt x="-675" y="213985"/>
                      <a:pt x="2171" y="224419"/>
                    </a:cubicBezTo>
                    <a:cubicBezTo>
                      <a:pt x="5016" y="235802"/>
                      <a:pt x="49598" y="354370"/>
                      <a:pt x="57186" y="371444"/>
                    </a:cubicBezTo>
                    <a:cubicBezTo>
                      <a:pt x="60981" y="379981"/>
                      <a:pt x="64775" y="388518"/>
                      <a:pt x="67620" y="397055"/>
                    </a:cubicBezTo>
                    <a:cubicBezTo>
                      <a:pt x="69517" y="405592"/>
                      <a:pt x="70466" y="414128"/>
                      <a:pt x="71415" y="424563"/>
                    </a:cubicBezTo>
                    <a:cubicBezTo>
                      <a:pt x="75209" y="428357"/>
                      <a:pt x="81849" y="424563"/>
                      <a:pt x="86591" y="426460"/>
                    </a:cubicBezTo>
                    <a:cubicBezTo>
                      <a:pt x="91334" y="427408"/>
                      <a:pt x="94180" y="432151"/>
                      <a:pt x="97025" y="435945"/>
                    </a:cubicBezTo>
                    <a:cubicBezTo>
                      <a:pt x="104614" y="444482"/>
                      <a:pt x="111254" y="451122"/>
                      <a:pt x="121688" y="454916"/>
                    </a:cubicBezTo>
                    <a:cubicBezTo>
                      <a:pt x="134019" y="458710"/>
                      <a:pt x="247844" y="473887"/>
                      <a:pt x="317088" y="438791"/>
                    </a:cubicBezTo>
                    <a:cubicBezTo>
                      <a:pt x="328471" y="433099"/>
                      <a:pt x="329420" y="419820"/>
                      <a:pt x="345545" y="415077"/>
                    </a:cubicBezTo>
                    <a:cubicBezTo>
                      <a:pt x="344596" y="383775"/>
                      <a:pt x="346493" y="371444"/>
                      <a:pt x="345545" y="348679"/>
                    </a:cubicBezTo>
                    <a:close/>
                  </a:path>
                </a:pathLst>
              </a:custGeom>
              <a:solidFill>
                <a:srgbClr val="FDCE98"/>
              </a:solidFill>
              <a:ln w="94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0" name="Freeform: Shape 218">
                <a:extLst>
                  <a:ext uri="{FF2B5EF4-FFF2-40B4-BE49-F238E27FC236}">
                    <a16:creationId xmlns:a16="http://schemas.microsoft.com/office/drawing/2014/main" id="{29BC56CA-5E55-4086-AA4F-A40A0D06A169}"/>
                  </a:ext>
                </a:extLst>
              </p:cNvPr>
              <p:cNvSpPr/>
              <p:nvPr/>
            </p:nvSpPr>
            <p:spPr>
              <a:xfrm rot="739140" flipH="1">
                <a:off x="810119" y="1920919"/>
                <a:ext cx="1672157" cy="1815955"/>
              </a:xfrm>
              <a:custGeom>
                <a:avLst/>
                <a:gdLst>
                  <a:gd name="connsiteX0" fmla="*/ 635481 w 1672157"/>
                  <a:gd name="connsiteY0" fmla="*/ 17286 h 1815955"/>
                  <a:gd name="connsiteX1" fmla="*/ 336659 w 1672157"/>
                  <a:gd name="connsiteY1" fmla="*/ 16551 h 1815955"/>
                  <a:gd name="connsiteX2" fmla="*/ 172279 w 1672157"/>
                  <a:gd name="connsiteY2" fmla="*/ 313121 h 1815955"/>
                  <a:gd name="connsiteX3" fmla="*/ 99678 w 1672157"/>
                  <a:gd name="connsiteY3" fmla="*/ 732290 h 1815955"/>
                  <a:gd name="connsiteX4" fmla="*/ 99677 w 1672157"/>
                  <a:gd name="connsiteY4" fmla="*/ 732976 h 1815955"/>
                  <a:gd name="connsiteX5" fmla="*/ 29131 w 1672157"/>
                  <a:gd name="connsiteY5" fmla="*/ 789139 h 1815955"/>
                  <a:gd name="connsiteX6" fmla="*/ 22966 w 1672157"/>
                  <a:gd name="connsiteY6" fmla="*/ 884343 h 1815955"/>
                  <a:gd name="connsiteX7" fmla="*/ 88033 w 1672157"/>
                  <a:gd name="connsiteY7" fmla="*/ 941191 h 1815955"/>
                  <a:gd name="connsiteX8" fmla="*/ 116801 w 1672157"/>
                  <a:gd name="connsiteY8" fmla="*/ 995300 h 1815955"/>
                  <a:gd name="connsiteX9" fmla="*/ 183922 w 1672157"/>
                  <a:gd name="connsiteY9" fmla="*/ 1046668 h 1815955"/>
                  <a:gd name="connsiteX10" fmla="*/ 233237 w 1672157"/>
                  <a:gd name="connsiteY10" fmla="*/ 1006258 h 1815955"/>
                  <a:gd name="connsiteX11" fmla="*/ 257209 w 1672157"/>
                  <a:gd name="connsiteY11" fmla="*/ 845302 h 1815955"/>
                  <a:gd name="connsiteX12" fmla="*/ 345563 w 1672157"/>
                  <a:gd name="connsiteY12" fmla="*/ 368599 h 1815955"/>
                  <a:gd name="connsiteX13" fmla="*/ 448392 w 1672157"/>
                  <a:gd name="connsiteY13" fmla="*/ 253736 h 1815955"/>
                  <a:gd name="connsiteX14" fmla="*/ 693940 w 1672157"/>
                  <a:gd name="connsiteY14" fmla="*/ 1062166 h 1815955"/>
                  <a:gd name="connsiteX15" fmla="*/ 1019217 w 1672157"/>
                  <a:gd name="connsiteY15" fmla="*/ 1755942 h 1815955"/>
                  <a:gd name="connsiteX16" fmla="*/ 1259519 w 1672157"/>
                  <a:gd name="connsiteY16" fmla="*/ 1803181 h 1815955"/>
                  <a:gd name="connsiteX17" fmla="*/ 1386291 w 1672157"/>
                  <a:gd name="connsiteY17" fmla="*/ 1815955 h 1815955"/>
                  <a:gd name="connsiteX18" fmla="*/ 1388728 w 1672157"/>
                  <a:gd name="connsiteY18" fmla="*/ 1811977 h 1815955"/>
                  <a:gd name="connsiteX19" fmla="*/ 1672157 w 1672157"/>
                  <a:gd name="connsiteY19" fmla="*/ 1344721 h 1815955"/>
                  <a:gd name="connsiteX20" fmla="*/ 1664993 w 1672157"/>
                  <a:gd name="connsiteY20" fmla="*/ 1323699 h 1815955"/>
                  <a:gd name="connsiteX21" fmla="*/ 1632524 w 1672157"/>
                  <a:gd name="connsiteY21" fmla="*/ 1230226 h 1815955"/>
                  <a:gd name="connsiteX22" fmla="*/ 1093493 w 1672157"/>
                  <a:gd name="connsiteY22" fmla="*/ 240520 h 1815955"/>
                  <a:gd name="connsiteX23" fmla="*/ 635481 w 1672157"/>
                  <a:gd name="connsiteY23" fmla="*/ 17286 h 181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72157" h="1815955">
                    <a:moveTo>
                      <a:pt x="635481" y="17286"/>
                    </a:moveTo>
                    <a:cubicBezTo>
                      <a:pt x="534140" y="-4125"/>
                      <a:pt x="431691" y="-7078"/>
                      <a:pt x="336659" y="16551"/>
                    </a:cubicBezTo>
                    <a:cubicBezTo>
                      <a:pt x="237346" y="41208"/>
                      <a:pt x="11323" y="239834"/>
                      <a:pt x="172279" y="313121"/>
                    </a:cubicBezTo>
                    <a:cubicBezTo>
                      <a:pt x="168169" y="316545"/>
                      <a:pt x="109951" y="717222"/>
                      <a:pt x="99678" y="732290"/>
                    </a:cubicBezTo>
                    <a:lnTo>
                      <a:pt x="99677" y="732976"/>
                    </a:lnTo>
                    <a:cubicBezTo>
                      <a:pt x="96938" y="741194"/>
                      <a:pt x="46939" y="775441"/>
                      <a:pt x="29131" y="789139"/>
                    </a:cubicBezTo>
                    <a:cubicBezTo>
                      <a:pt x="-7170" y="815851"/>
                      <a:pt x="-9910" y="853521"/>
                      <a:pt x="22966" y="884343"/>
                    </a:cubicBezTo>
                    <a:cubicBezTo>
                      <a:pt x="44199" y="904205"/>
                      <a:pt x="65431" y="923383"/>
                      <a:pt x="88033" y="941191"/>
                    </a:cubicBezTo>
                    <a:cubicBezTo>
                      <a:pt x="105842" y="955574"/>
                      <a:pt x="114060" y="973382"/>
                      <a:pt x="116801" y="995300"/>
                    </a:cubicBezTo>
                    <a:cubicBezTo>
                      <a:pt x="118855" y="1010367"/>
                      <a:pt x="167484" y="1044613"/>
                      <a:pt x="183922" y="1046668"/>
                    </a:cubicBezTo>
                    <a:cubicBezTo>
                      <a:pt x="216113" y="1050778"/>
                      <a:pt x="230496" y="1037764"/>
                      <a:pt x="233237" y="1006258"/>
                    </a:cubicBezTo>
                    <a:cubicBezTo>
                      <a:pt x="236661" y="969957"/>
                      <a:pt x="243510" y="860370"/>
                      <a:pt x="257209" y="845302"/>
                    </a:cubicBezTo>
                    <a:cubicBezTo>
                      <a:pt x="254469" y="843247"/>
                      <a:pt x="345563" y="395311"/>
                      <a:pt x="345563" y="368599"/>
                    </a:cubicBezTo>
                    <a:cubicBezTo>
                      <a:pt x="352412" y="376133"/>
                      <a:pt x="370734" y="310204"/>
                      <a:pt x="448392" y="253736"/>
                    </a:cubicBezTo>
                    <a:cubicBezTo>
                      <a:pt x="737270" y="269049"/>
                      <a:pt x="1323867" y="1317501"/>
                      <a:pt x="693940" y="1062166"/>
                    </a:cubicBezTo>
                    <a:cubicBezTo>
                      <a:pt x="1056540" y="1626744"/>
                      <a:pt x="626544" y="1594684"/>
                      <a:pt x="1019217" y="1755942"/>
                    </a:cubicBezTo>
                    <a:cubicBezTo>
                      <a:pt x="1071956" y="1775805"/>
                      <a:pt x="1164496" y="1791633"/>
                      <a:pt x="1259519" y="1803181"/>
                    </a:cubicBezTo>
                    <a:lnTo>
                      <a:pt x="1386291" y="1815955"/>
                    </a:lnTo>
                    <a:lnTo>
                      <a:pt x="1388728" y="1811977"/>
                    </a:lnTo>
                    <a:lnTo>
                      <a:pt x="1672157" y="1344721"/>
                    </a:lnTo>
                    <a:lnTo>
                      <a:pt x="1664993" y="1323699"/>
                    </a:lnTo>
                    <a:cubicBezTo>
                      <a:pt x="1653446" y="1291013"/>
                      <a:pt x="1642198" y="1259506"/>
                      <a:pt x="1632524" y="1230226"/>
                    </a:cubicBezTo>
                    <a:cubicBezTo>
                      <a:pt x="1518827" y="885712"/>
                      <a:pt x="1385953" y="479556"/>
                      <a:pt x="1093493" y="240520"/>
                    </a:cubicBezTo>
                    <a:cubicBezTo>
                      <a:pt x="970208" y="139922"/>
                      <a:pt x="804383" y="52969"/>
                      <a:pt x="635481" y="17286"/>
                    </a:cubicBezTo>
                    <a:close/>
                  </a:path>
                </a:pathLst>
              </a:custGeom>
              <a:solidFill>
                <a:schemeClr val="bg1">
                  <a:lumMod val="65000"/>
                </a:schemeClr>
              </a:solidFill>
              <a:ln w="9484" cap="flat">
                <a:noFill/>
                <a:prstDash val="solid"/>
                <a:miter/>
              </a:ln>
            </p:spPr>
            <p:txBody>
              <a:bodyPr wrap="square" rtlCol="0" anchor="ctr">
                <a:noAutofit/>
              </a:bodyPr>
              <a:lstStyle/>
              <a:p>
                <a:endParaRPr lang="en-US" dirty="0"/>
              </a:p>
            </p:txBody>
          </p:sp>
          <p:sp>
            <p:nvSpPr>
              <p:cNvPr id="51" name="Freeform: Shape 219">
                <a:extLst>
                  <a:ext uri="{FF2B5EF4-FFF2-40B4-BE49-F238E27FC236}">
                    <a16:creationId xmlns:a16="http://schemas.microsoft.com/office/drawing/2014/main" id="{9ABFD98F-D71D-46FE-BAE9-A43879CBA276}"/>
                  </a:ext>
                </a:extLst>
              </p:cNvPr>
              <p:cNvSpPr/>
              <p:nvPr/>
            </p:nvSpPr>
            <p:spPr>
              <a:xfrm rot="739140" flipH="1">
                <a:off x="2478563" y="4905369"/>
                <a:ext cx="671220" cy="315061"/>
              </a:xfrm>
              <a:custGeom>
                <a:avLst/>
                <a:gdLst>
                  <a:gd name="connsiteX0" fmla="*/ 356420 w 929576"/>
                  <a:gd name="connsiteY0" fmla="*/ 57585 h 436331"/>
                  <a:gd name="connsiteX1" fmla="*/ 403847 w 929576"/>
                  <a:gd name="connsiteY1" fmla="*/ 9209 h 436331"/>
                  <a:gd name="connsiteX2" fmla="*/ 429458 w 929576"/>
                  <a:gd name="connsiteY2" fmla="*/ 672 h 436331"/>
                  <a:gd name="connsiteX3" fmla="*/ 874327 w 929576"/>
                  <a:gd name="connsiteY3" fmla="*/ 96476 h 436331"/>
                  <a:gd name="connsiteX4" fmla="*/ 902784 w 929576"/>
                  <a:gd name="connsiteY4" fmla="*/ 130623 h 436331"/>
                  <a:gd name="connsiteX5" fmla="*/ 930291 w 929576"/>
                  <a:gd name="connsiteY5" fmla="*/ 313693 h 436331"/>
                  <a:gd name="connsiteX6" fmla="*/ 933137 w 929576"/>
                  <a:gd name="connsiteY6" fmla="*/ 384834 h 436331"/>
                  <a:gd name="connsiteX7" fmla="*/ 877173 w 929576"/>
                  <a:gd name="connsiteY7" fmla="*/ 418033 h 436331"/>
                  <a:gd name="connsiteX8" fmla="*/ 531901 w 929576"/>
                  <a:gd name="connsiteY8" fmla="*/ 422776 h 436331"/>
                  <a:gd name="connsiteX9" fmla="*/ 142048 w 929576"/>
                  <a:gd name="connsiteY9" fmla="*/ 444593 h 436331"/>
                  <a:gd name="connsiteX10" fmla="*/ 40554 w 929576"/>
                  <a:gd name="connsiteY10" fmla="*/ 419931 h 436331"/>
                  <a:gd name="connsiteX11" fmla="*/ 1663 w 929576"/>
                  <a:gd name="connsiteY11" fmla="*/ 312745 h 436331"/>
                  <a:gd name="connsiteX12" fmla="*/ 1663 w 929576"/>
                  <a:gd name="connsiteY12" fmla="*/ 312745 h 436331"/>
                  <a:gd name="connsiteX13" fmla="*/ 30120 w 929576"/>
                  <a:gd name="connsiteY13" fmla="*/ 271957 h 436331"/>
                  <a:gd name="connsiteX14" fmla="*/ 87981 w 929576"/>
                  <a:gd name="connsiteY14" fmla="*/ 256780 h 436331"/>
                  <a:gd name="connsiteX15" fmla="*/ 198961 w 929576"/>
                  <a:gd name="connsiteY15" fmla="*/ 213147 h 436331"/>
                  <a:gd name="connsiteX16" fmla="*/ 284330 w 929576"/>
                  <a:gd name="connsiteY16" fmla="*/ 137263 h 436331"/>
                  <a:gd name="connsiteX17" fmla="*/ 356420 w 929576"/>
                  <a:gd name="connsiteY17" fmla="*/ 57585 h 43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9576" h="436331">
                    <a:moveTo>
                      <a:pt x="356420" y="57585"/>
                    </a:moveTo>
                    <a:cubicBezTo>
                      <a:pt x="375391" y="44306"/>
                      <a:pt x="389619" y="26283"/>
                      <a:pt x="403847" y="9209"/>
                    </a:cubicBezTo>
                    <a:cubicBezTo>
                      <a:pt x="411436" y="672"/>
                      <a:pt x="418076" y="-1225"/>
                      <a:pt x="429458" y="672"/>
                    </a:cubicBezTo>
                    <a:cubicBezTo>
                      <a:pt x="577432" y="32923"/>
                      <a:pt x="725405" y="66122"/>
                      <a:pt x="874327" y="96476"/>
                    </a:cubicBezTo>
                    <a:cubicBezTo>
                      <a:pt x="896144" y="101219"/>
                      <a:pt x="898989" y="114498"/>
                      <a:pt x="902784" y="130623"/>
                    </a:cubicBezTo>
                    <a:cubicBezTo>
                      <a:pt x="912269" y="191331"/>
                      <a:pt x="924600" y="252037"/>
                      <a:pt x="930291" y="313693"/>
                    </a:cubicBezTo>
                    <a:cubicBezTo>
                      <a:pt x="933137" y="342149"/>
                      <a:pt x="929343" y="359223"/>
                      <a:pt x="933137" y="384834"/>
                    </a:cubicBezTo>
                    <a:cubicBezTo>
                      <a:pt x="933137" y="410445"/>
                      <a:pt x="891401" y="415188"/>
                      <a:pt x="877173" y="418033"/>
                    </a:cubicBezTo>
                    <a:cubicBezTo>
                      <a:pt x="804135" y="430364"/>
                      <a:pt x="560358" y="423725"/>
                      <a:pt x="531901" y="422776"/>
                    </a:cubicBezTo>
                    <a:cubicBezTo>
                      <a:pt x="456966" y="420879"/>
                      <a:pt x="216983" y="451232"/>
                      <a:pt x="142048" y="444593"/>
                    </a:cubicBezTo>
                    <a:cubicBezTo>
                      <a:pt x="113592" y="441747"/>
                      <a:pt x="79444" y="438901"/>
                      <a:pt x="40554" y="419931"/>
                    </a:cubicBezTo>
                    <a:cubicBezTo>
                      <a:pt x="-3080" y="395268"/>
                      <a:pt x="-2131" y="354480"/>
                      <a:pt x="1663" y="312745"/>
                    </a:cubicBezTo>
                    <a:lnTo>
                      <a:pt x="1663" y="312745"/>
                    </a:lnTo>
                    <a:cubicBezTo>
                      <a:pt x="7354" y="297568"/>
                      <a:pt x="14943" y="281443"/>
                      <a:pt x="30120" y="271957"/>
                    </a:cubicBezTo>
                    <a:cubicBezTo>
                      <a:pt x="46245" y="260575"/>
                      <a:pt x="70907" y="255832"/>
                      <a:pt x="87981" y="256780"/>
                    </a:cubicBezTo>
                    <a:cubicBezTo>
                      <a:pt x="130666" y="257729"/>
                      <a:pt x="166710" y="240655"/>
                      <a:pt x="198961" y="213147"/>
                    </a:cubicBezTo>
                    <a:cubicBezTo>
                      <a:pt x="200858" y="211250"/>
                      <a:pt x="261565" y="164771"/>
                      <a:pt x="284330" y="137263"/>
                    </a:cubicBezTo>
                    <a:cubicBezTo>
                      <a:pt x="294764" y="125881"/>
                      <a:pt x="335552" y="80351"/>
                      <a:pt x="356420" y="57585"/>
                    </a:cubicBezTo>
                    <a:close/>
                  </a:path>
                </a:pathLst>
              </a:custGeom>
              <a:solidFill>
                <a:schemeClr val="tx1">
                  <a:lumMod val="65000"/>
                  <a:lumOff val="35000"/>
                </a:schemeClr>
              </a:solidFill>
              <a:ln w="9484" cap="flat">
                <a:noFill/>
                <a:prstDash val="solid"/>
                <a:miter/>
              </a:ln>
            </p:spPr>
            <p:txBody>
              <a:bodyPr rtlCol="0" anchor="ctr"/>
              <a:lstStyle/>
              <a:p>
                <a:endParaRPr lang="en-US" dirty="0"/>
              </a:p>
            </p:txBody>
          </p:sp>
          <p:sp>
            <p:nvSpPr>
              <p:cNvPr id="52" name="Freeform: Shape 220">
                <a:extLst>
                  <a:ext uri="{FF2B5EF4-FFF2-40B4-BE49-F238E27FC236}">
                    <a16:creationId xmlns:a16="http://schemas.microsoft.com/office/drawing/2014/main" id="{34CDDC94-90A5-45DB-A5FF-84623AE2350F}"/>
                  </a:ext>
                </a:extLst>
              </p:cNvPr>
              <p:cNvSpPr/>
              <p:nvPr/>
            </p:nvSpPr>
            <p:spPr>
              <a:xfrm rot="739140" flipH="1">
                <a:off x="2233960" y="2365780"/>
                <a:ext cx="205476" cy="143832"/>
              </a:xfrm>
              <a:custGeom>
                <a:avLst/>
                <a:gdLst>
                  <a:gd name="connsiteX0" fmla="*/ 272154 w 284564"/>
                  <a:gd name="connsiteY0" fmla="*/ 199765 h 199195"/>
                  <a:gd name="connsiteX1" fmla="*/ 231366 w 284564"/>
                  <a:gd name="connsiteY1" fmla="*/ 148543 h 199195"/>
                  <a:gd name="connsiteX2" fmla="*/ 112798 w 284564"/>
                  <a:gd name="connsiteY2" fmla="*/ 119138 h 199195"/>
                  <a:gd name="connsiteX3" fmla="*/ 62525 w 284564"/>
                  <a:gd name="connsiteY3" fmla="*/ 152337 h 199195"/>
                  <a:gd name="connsiteX4" fmla="*/ 36914 w 284564"/>
                  <a:gd name="connsiteY4" fmla="*/ 175103 h 199195"/>
                  <a:gd name="connsiteX5" fmla="*/ 11303 w 284564"/>
                  <a:gd name="connsiteY5" fmla="*/ 179845 h 199195"/>
                  <a:gd name="connsiteX6" fmla="*/ 3715 w 284564"/>
                  <a:gd name="connsiteY6" fmla="*/ 61277 h 199195"/>
                  <a:gd name="connsiteX7" fmla="*/ 40708 w 284564"/>
                  <a:gd name="connsiteY7" fmla="*/ 10055 h 199195"/>
                  <a:gd name="connsiteX8" fmla="*/ 117540 w 284564"/>
                  <a:gd name="connsiteY8" fmla="*/ 1518 h 199195"/>
                  <a:gd name="connsiteX9" fmla="*/ 242749 w 284564"/>
                  <a:gd name="connsiteY9" fmla="*/ 4364 h 199195"/>
                  <a:gd name="connsiteX10" fmla="*/ 275948 w 284564"/>
                  <a:gd name="connsiteY10" fmla="*/ 29975 h 199195"/>
                  <a:gd name="connsiteX11" fmla="*/ 285433 w 284564"/>
                  <a:gd name="connsiteY11" fmla="*/ 181742 h 199195"/>
                  <a:gd name="connsiteX12" fmla="*/ 272154 w 284564"/>
                  <a:gd name="connsiteY12" fmla="*/ 199765 h 1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564" h="199195">
                    <a:moveTo>
                      <a:pt x="272154" y="199765"/>
                    </a:moveTo>
                    <a:cubicBezTo>
                      <a:pt x="258874" y="182691"/>
                      <a:pt x="245594" y="165617"/>
                      <a:pt x="231366" y="148543"/>
                    </a:cubicBezTo>
                    <a:cubicBezTo>
                      <a:pt x="201961" y="119138"/>
                      <a:pt x="166865" y="95424"/>
                      <a:pt x="112798" y="119138"/>
                    </a:cubicBezTo>
                    <a:cubicBezTo>
                      <a:pt x="100467" y="124830"/>
                      <a:pt x="71062" y="134315"/>
                      <a:pt x="62525" y="152337"/>
                    </a:cubicBezTo>
                    <a:cubicBezTo>
                      <a:pt x="62525" y="152337"/>
                      <a:pt x="36914" y="175103"/>
                      <a:pt x="36914" y="175103"/>
                    </a:cubicBezTo>
                    <a:cubicBezTo>
                      <a:pt x="32171" y="179845"/>
                      <a:pt x="17943" y="173205"/>
                      <a:pt x="11303" y="179845"/>
                    </a:cubicBezTo>
                    <a:cubicBezTo>
                      <a:pt x="-4822" y="141903"/>
                      <a:pt x="-79" y="102064"/>
                      <a:pt x="3715" y="61277"/>
                    </a:cubicBezTo>
                    <a:cubicBezTo>
                      <a:pt x="6560" y="46100"/>
                      <a:pt x="30274" y="21438"/>
                      <a:pt x="40708" y="10055"/>
                    </a:cubicBezTo>
                    <a:cubicBezTo>
                      <a:pt x="50194" y="-4173"/>
                      <a:pt x="76753" y="570"/>
                      <a:pt x="117540" y="1518"/>
                    </a:cubicBezTo>
                    <a:cubicBezTo>
                      <a:pt x="134614" y="570"/>
                      <a:pt x="197219" y="-1327"/>
                      <a:pt x="242749" y="4364"/>
                    </a:cubicBezTo>
                    <a:cubicBezTo>
                      <a:pt x="251286" y="5312"/>
                      <a:pt x="272154" y="22386"/>
                      <a:pt x="275948" y="29975"/>
                    </a:cubicBezTo>
                    <a:cubicBezTo>
                      <a:pt x="294919" y="79299"/>
                      <a:pt x="283536" y="131469"/>
                      <a:pt x="285433" y="181742"/>
                    </a:cubicBezTo>
                    <a:cubicBezTo>
                      <a:pt x="286382" y="190279"/>
                      <a:pt x="279742" y="195971"/>
                      <a:pt x="272154" y="199765"/>
                    </a:cubicBezTo>
                    <a:close/>
                  </a:path>
                </a:pathLst>
              </a:custGeom>
              <a:solidFill>
                <a:schemeClr val="tx1">
                  <a:lumMod val="50000"/>
                  <a:lumOff val="50000"/>
                </a:schemeClr>
              </a:solidFill>
              <a:ln w="9484" cap="flat">
                <a:noFill/>
                <a:prstDash val="solid"/>
                <a:miter/>
              </a:ln>
            </p:spPr>
            <p:txBody>
              <a:bodyPr rtlCol="0" anchor="ctr"/>
              <a:lstStyle/>
              <a:p>
                <a:endParaRPr lang="en-US" dirty="0"/>
              </a:p>
            </p:txBody>
          </p:sp>
          <p:sp>
            <p:nvSpPr>
              <p:cNvPr id="53" name="Freeform: Shape 221">
                <a:extLst>
                  <a:ext uri="{FF2B5EF4-FFF2-40B4-BE49-F238E27FC236}">
                    <a16:creationId xmlns:a16="http://schemas.microsoft.com/office/drawing/2014/main" id="{AD98DC9A-9859-4D5E-A2E8-5DE316C83105}"/>
                  </a:ext>
                </a:extLst>
              </p:cNvPr>
              <p:cNvSpPr/>
              <p:nvPr/>
            </p:nvSpPr>
            <p:spPr>
              <a:xfrm rot="739140" flipH="1">
                <a:off x="2873126" y="2323758"/>
                <a:ext cx="116437" cy="27397"/>
              </a:xfrm>
              <a:custGeom>
                <a:avLst/>
                <a:gdLst>
                  <a:gd name="connsiteX0" fmla="*/ 170647 w 161253"/>
                  <a:gd name="connsiteY0" fmla="*/ 19746 h 37941"/>
                  <a:gd name="connsiteX1" fmla="*/ 16033 w 161253"/>
                  <a:gd name="connsiteY1" fmla="*/ 34922 h 37941"/>
                  <a:gd name="connsiteX2" fmla="*/ 857 w 161253"/>
                  <a:gd name="connsiteY2" fmla="*/ 14054 h 37941"/>
                  <a:gd name="connsiteX3" fmla="*/ 26467 w 161253"/>
                  <a:gd name="connsiteY3" fmla="*/ 1723 h 37941"/>
                  <a:gd name="connsiteX4" fmla="*/ 81483 w 161253"/>
                  <a:gd name="connsiteY4" fmla="*/ 1723 h 37941"/>
                  <a:gd name="connsiteX5" fmla="*/ 170647 w 161253"/>
                  <a:gd name="connsiteY5" fmla="*/ 19746 h 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53" h="37941">
                    <a:moveTo>
                      <a:pt x="170647" y="19746"/>
                    </a:moveTo>
                    <a:cubicBezTo>
                      <a:pt x="118477" y="40614"/>
                      <a:pt x="68204" y="52945"/>
                      <a:pt x="16033" y="34922"/>
                    </a:cubicBezTo>
                    <a:cubicBezTo>
                      <a:pt x="6548" y="32077"/>
                      <a:pt x="-2938" y="26386"/>
                      <a:pt x="857" y="14054"/>
                    </a:cubicBezTo>
                    <a:cubicBezTo>
                      <a:pt x="4651" y="2672"/>
                      <a:pt x="15085" y="-2071"/>
                      <a:pt x="26467" y="1723"/>
                    </a:cubicBezTo>
                    <a:cubicBezTo>
                      <a:pt x="45438" y="7415"/>
                      <a:pt x="62512" y="4569"/>
                      <a:pt x="81483" y="1723"/>
                    </a:cubicBezTo>
                    <a:cubicBezTo>
                      <a:pt x="110888" y="-3019"/>
                      <a:pt x="140293" y="1723"/>
                      <a:pt x="170647" y="19746"/>
                    </a:cubicBezTo>
                    <a:close/>
                  </a:path>
                </a:pathLst>
              </a:custGeom>
              <a:solidFill>
                <a:srgbClr val="E2AA74"/>
              </a:solidFill>
              <a:ln w="9484" cap="flat">
                <a:noFill/>
                <a:prstDash val="solid"/>
                <a:miter/>
              </a:ln>
            </p:spPr>
            <p:txBody>
              <a:bodyPr rtlCol="0" anchor="ctr"/>
              <a:lstStyle/>
              <a:p>
                <a:endParaRPr lang="en-US" dirty="0"/>
              </a:p>
            </p:txBody>
          </p:sp>
          <p:sp>
            <p:nvSpPr>
              <p:cNvPr id="54" name="Freeform: Shape 222">
                <a:extLst>
                  <a:ext uri="{FF2B5EF4-FFF2-40B4-BE49-F238E27FC236}">
                    <a16:creationId xmlns:a16="http://schemas.microsoft.com/office/drawing/2014/main" id="{5580CC4C-58A2-430B-811E-1B55333555C9}"/>
                  </a:ext>
                </a:extLst>
              </p:cNvPr>
              <p:cNvSpPr/>
              <p:nvPr/>
            </p:nvSpPr>
            <p:spPr>
              <a:xfrm rot="739140" flipH="1">
                <a:off x="2959305" y="2251007"/>
                <a:ext cx="47944" cy="41095"/>
              </a:xfrm>
              <a:custGeom>
                <a:avLst/>
                <a:gdLst>
                  <a:gd name="connsiteX0" fmla="*/ 68724 w 66398"/>
                  <a:gd name="connsiteY0" fmla="*/ 0 h 56912"/>
                  <a:gd name="connsiteX1" fmla="*/ 26039 w 66398"/>
                  <a:gd name="connsiteY1" fmla="*/ 64501 h 56912"/>
                  <a:gd name="connsiteX2" fmla="*/ 10863 w 66398"/>
                  <a:gd name="connsiteY2" fmla="*/ 38890 h 56912"/>
                  <a:gd name="connsiteX3" fmla="*/ 24142 w 66398"/>
                  <a:gd name="connsiteY3" fmla="*/ 11383 h 56912"/>
                  <a:gd name="connsiteX4" fmla="*/ 68724 w 66398"/>
                  <a:gd name="connsiteY4" fmla="*/ 0 h 5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8" h="56912">
                    <a:moveTo>
                      <a:pt x="68724" y="0"/>
                    </a:moveTo>
                    <a:cubicBezTo>
                      <a:pt x="52599" y="24662"/>
                      <a:pt x="40268" y="43633"/>
                      <a:pt x="26039" y="64501"/>
                    </a:cubicBezTo>
                    <a:cubicBezTo>
                      <a:pt x="16554" y="56913"/>
                      <a:pt x="12760" y="47427"/>
                      <a:pt x="10863" y="38890"/>
                    </a:cubicBezTo>
                    <a:cubicBezTo>
                      <a:pt x="8966" y="28456"/>
                      <a:pt x="-19491" y="1897"/>
                      <a:pt x="24142" y="11383"/>
                    </a:cubicBezTo>
                    <a:cubicBezTo>
                      <a:pt x="36473" y="13280"/>
                      <a:pt x="49753" y="4743"/>
                      <a:pt x="68724" y="0"/>
                    </a:cubicBezTo>
                    <a:close/>
                  </a:path>
                </a:pathLst>
              </a:custGeom>
              <a:solidFill>
                <a:srgbClr val="D9AD7C"/>
              </a:solidFill>
              <a:ln w="9484" cap="flat">
                <a:noFill/>
                <a:prstDash val="solid"/>
                <a:miter/>
              </a:ln>
            </p:spPr>
            <p:txBody>
              <a:bodyPr rtlCol="0" anchor="ctr"/>
              <a:lstStyle/>
              <a:p>
                <a:endParaRPr lang="en-US" dirty="0"/>
              </a:p>
            </p:txBody>
          </p:sp>
          <p:sp>
            <p:nvSpPr>
              <p:cNvPr id="55" name="Freeform: Shape 223">
                <a:extLst>
                  <a:ext uri="{FF2B5EF4-FFF2-40B4-BE49-F238E27FC236}">
                    <a16:creationId xmlns:a16="http://schemas.microsoft.com/office/drawing/2014/main" id="{EFDAE0EE-E332-46E8-A6D9-D6DC3D42E5B7}"/>
                  </a:ext>
                </a:extLst>
              </p:cNvPr>
              <p:cNvSpPr/>
              <p:nvPr/>
            </p:nvSpPr>
            <p:spPr>
              <a:xfrm rot="739140" flipH="1">
                <a:off x="3466417" y="2308137"/>
                <a:ext cx="109588" cy="198627"/>
              </a:xfrm>
              <a:custGeom>
                <a:avLst/>
                <a:gdLst>
                  <a:gd name="connsiteX0" fmla="*/ 103496 w 151767"/>
                  <a:gd name="connsiteY0" fmla="*/ 2586 h 275078"/>
                  <a:gd name="connsiteX1" fmla="*/ 160409 w 151767"/>
                  <a:gd name="connsiteY1" fmla="*/ 216958 h 275078"/>
                  <a:gd name="connsiteX2" fmla="*/ 153769 w 151767"/>
                  <a:gd name="connsiteY2" fmla="*/ 259642 h 275078"/>
                  <a:gd name="connsiteX3" fmla="*/ 117725 w 151767"/>
                  <a:gd name="connsiteY3" fmla="*/ 276716 h 275078"/>
                  <a:gd name="connsiteX4" fmla="*/ 9590 w 151767"/>
                  <a:gd name="connsiteY4" fmla="*/ 223597 h 275078"/>
                  <a:gd name="connsiteX5" fmla="*/ 105 w 151767"/>
                  <a:gd name="connsiteY5" fmla="*/ 210318 h 275078"/>
                  <a:gd name="connsiteX6" fmla="*/ 17178 w 151767"/>
                  <a:gd name="connsiteY6" fmla="*/ 205575 h 275078"/>
                  <a:gd name="connsiteX7" fmla="*/ 107290 w 151767"/>
                  <a:gd name="connsiteY7" fmla="*/ 210318 h 275078"/>
                  <a:gd name="connsiteX8" fmla="*/ 143335 w 151767"/>
                  <a:gd name="connsiteY8" fmla="*/ 163839 h 275078"/>
                  <a:gd name="connsiteX9" fmla="*/ 101599 w 151767"/>
                  <a:gd name="connsiteY9" fmla="*/ 7328 h 275078"/>
                  <a:gd name="connsiteX10" fmla="*/ 103496 w 151767"/>
                  <a:gd name="connsiteY10" fmla="*/ 2586 h 2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67" h="275078">
                    <a:moveTo>
                      <a:pt x="103496" y="2586"/>
                    </a:moveTo>
                    <a:cubicBezTo>
                      <a:pt x="120570" y="60447"/>
                      <a:pt x="157564" y="155302"/>
                      <a:pt x="160409" y="216958"/>
                    </a:cubicBezTo>
                    <a:cubicBezTo>
                      <a:pt x="161358" y="232134"/>
                      <a:pt x="159461" y="246362"/>
                      <a:pt x="153769" y="259642"/>
                    </a:cubicBezTo>
                    <a:cubicBezTo>
                      <a:pt x="147129" y="274819"/>
                      <a:pt x="132901" y="279562"/>
                      <a:pt x="117725" y="276716"/>
                    </a:cubicBezTo>
                    <a:cubicBezTo>
                      <a:pt x="76937" y="268179"/>
                      <a:pt x="41841" y="249208"/>
                      <a:pt x="9590" y="223597"/>
                    </a:cubicBezTo>
                    <a:cubicBezTo>
                      <a:pt x="4847" y="219803"/>
                      <a:pt x="-844" y="216009"/>
                      <a:pt x="105" y="210318"/>
                    </a:cubicBezTo>
                    <a:cubicBezTo>
                      <a:pt x="2002" y="201781"/>
                      <a:pt x="11487" y="204626"/>
                      <a:pt x="17178" y="205575"/>
                    </a:cubicBezTo>
                    <a:cubicBezTo>
                      <a:pt x="47532" y="206523"/>
                      <a:pt x="76937" y="210318"/>
                      <a:pt x="107290" y="210318"/>
                    </a:cubicBezTo>
                    <a:cubicBezTo>
                      <a:pt x="139541" y="211266"/>
                      <a:pt x="149975" y="197038"/>
                      <a:pt x="143335" y="163839"/>
                    </a:cubicBezTo>
                    <a:cubicBezTo>
                      <a:pt x="135747" y="124000"/>
                      <a:pt x="109188" y="46219"/>
                      <a:pt x="101599" y="7328"/>
                    </a:cubicBezTo>
                    <a:cubicBezTo>
                      <a:pt x="98754" y="-260"/>
                      <a:pt x="100651" y="-2157"/>
                      <a:pt x="103496" y="2586"/>
                    </a:cubicBezTo>
                    <a:close/>
                  </a:path>
                </a:pathLst>
              </a:custGeom>
              <a:solidFill>
                <a:srgbClr val="D0A475"/>
              </a:solidFill>
              <a:ln w="9484" cap="flat">
                <a:noFill/>
                <a:prstDash val="solid"/>
                <a:miter/>
              </a:ln>
            </p:spPr>
            <p:txBody>
              <a:bodyPr rtlCol="0" anchor="ctr"/>
              <a:lstStyle/>
              <a:p>
                <a:endParaRPr lang="en-US" dirty="0"/>
              </a:p>
            </p:txBody>
          </p:sp>
          <p:sp>
            <p:nvSpPr>
              <p:cNvPr id="56" name="Freeform: Shape 224">
                <a:extLst>
                  <a:ext uri="{FF2B5EF4-FFF2-40B4-BE49-F238E27FC236}">
                    <a16:creationId xmlns:a16="http://schemas.microsoft.com/office/drawing/2014/main" id="{B43F1843-F244-429D-95F3-D726DCA8F17B}"/>
                  </a:ext>
                </a:extLst>
              </p:cNvPr>
              <p:cNvSpPr/>
              <p:nvPr/>
            </p:nvSpPr>
            <p:spPr>
              <a:xfrm rot="739140" flipH="1">
                <a:off x="3765026" y="2340098"/>
                <a:ext cx="6849" cy="6849"/>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B0907"/>
              </a:solidFill>
              <a:ln w="9484" cap="flat">
                <a:noFill/>
                <a:prstDash val="solid"/>
                <a:miter/>
              </a:ln>
            </p:spPr>
            <p:txBody>
              <a:bodyPr rtlCol="0" anchor="ctr"/>
              <a:lstStyle/>
              <a:p>
                <a:endParaRPr lang="en-US" dirty="0"/>
              </a:p>
            </p:txBody>
          </p:sp>
          <p:sp>
            <p:nvSpPr>
              <p:cNvPr id="57" name="Freeform: Shape 225">
                <a:extLst>
                  <a:ext uri="{FF2B5EF4-FFF2-40B4-BE49-F238E27FC236}">
                    <a16:creationId xmlns:a16="http://schemas.microsoft.com/office/drawing/2014/main" id="{51C52DAB-DD0A-4001-A686-260D8787B86E}"/>
                  </a:ext>
                </a:extLst>
              </p:cNvPr>
              <p:cNvSpPr/>
              <p:nvPr/>
            </p:nvSpPr>
            <p:spPr>
              <a:xfrm rot="739140" flipH="1">
                <a:off x="2166304" y="2562793"/>
                <a:ext cx="287666" cy="342459"/>
              </a:xfrm>
              <a:custGeom>
                <a:avLst/>
                <a:gdLst>
                  <a:gd name="connsiteX0" fmla="*/ 49643 w 398390"/>
                  <a:gd name="connsiteY0" fmla="*/ 318369 h 474273"/>
                  <a:gd name="connsiteX1" fmla="*/ 12650 w 398390"/>
                  <a:gd name="connsiteY1" fmla="*/ 270942 h 474273"/>
                  <a:gd name="connsiteX2" fmla="*/ 18341 w 398390"/>
                  <a:gd name="connsiteY2" fmla="*/ 200749 h 474273"/>
                  <a:gd name="connsiteX3" fmla="*/ 13598 w 398390"/>
                  <a:gd name="connsiteY3" fmla="*/ 184624 h 474273"/>
                  <a:gd name="connsiteX4" fmla="*/ 23084 w 398390"/>
                  <a:gd name="connsiteY4" fmla="*/ 154270 h 474273"/>
                  <a:gd name="connsiteX5" fmla="*/ 36364 w 398390"/>
                  <a:gd name="connsiteY5" fmla="*/ 146682 h 474273"/>
                  <a:gd name="connsiteX6" fmla="*/ 43952 w 398390"/>
                  <a:gd name="connsiteY6" fmla="*/ 133402 h 474273"/>
                  <a:gd name="connsiteX7" fmla="*/ 43952 w 398390"/>
                  <a:gd name="connsiteY7" fmla="*/ 93563 h 474273"/>
                  <a:gd name="connsiteX8" fmla="*/ 70511 w 398390"/>
                  <a:gd name="connsiteY8" fmla="*/ 62261 h 474273"/>
                  <a:gd name="connsiteX9" fmla="*/ 98019 w 398390"/>
                  <a:gd name="connsiteY9" fmla="*/ 8194 h 474273"/>
                  <a:gd name="connsiteX10" fmla="*/ 141652 w 398390"/>
                  <a:gd name="connsiteY10" fmla="*/ 606 h 474273"/>
                  <a:gd name="connsiteX11" fmla="*/ 204256 w 398390"/>
                  <a:gd name="connsiteY11" fmla="*/ 14834 h 474273"/>
                  <a:gd name="connsiteX12" fmla="*/ 316185 w 398390"/>
                  <a:gd name="connsiteY12" fmla="*/ 67953 h 474273"/>
                  <a:gd name="connsiteX13" fmla="*/ 394915 w 398390"/>
                  <a:gd name="connsiteY13" fmla="*/ 205492 h 474273"/>
                  <a:gd name="connsiteX14" fmla="*/ 402503 w 398390"/>
                  <a:gd name="connsiteY14" fmla="*/ 240588 h 474273"/>
                  <a:gd name="connsiteX15" fmla="*/ 290574 w 398390"/>
                  <a:gd name="connsiteY15" fmla="*/ 472983 h 474273"/>
                  <a:gd name="connsiteX16" fmla="*/ 269706 w 398390"/>
                  <a:gd name="connsiteY16" fmla="*/ 473931 h 474273"/>
                  <a:gd name="connsiteX17" fmla="*/ 236507 w 398390"/>
                  <a:gd name="connsiteY17" fmla="*/ 460651 h 474273"/>
                  <a:gd name="connsiteX18" fmla="*/ 49643 w 398390"/>
                  <a:gd name="connsiteY18" fmla="*/ 318369 h 4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390" h="474273">
                    <a:moveTo>
                      <a:pt x="49643" y="318369"/>
                    </a:moveTo>
                    <a:cubicBezTo>
                      <a:pt x="35415" y="304141"/>
                      <a:pt x="24032" y="288016"/>
                      <a:pt x="12650" y="270942"/>
                    </a:cubicBezTo>
                    <a:cubicBezTo>
                      <a:pt x="-14858" y="227309"/>
                      <a:pt x="9804" y="226360"/>
                      <a:pt x="18341" y="200749"/>
                    </a:cubicBezTo>
                    <a:cubicBezTo>
                      <a:pt x="20238" y="196955"/>
                      <a:pt x="16444" y="191264"/>
                      <a:pt x="13598" y="184624"/>
                    </a:cubicBezTo>
                    <a:cubicBezTo>
                      <a:pt x="7907" y="173241"/>
                      <a:pt x="12650" y="159962"/>
                      <a:pt x="23084" y="154270"/>
                    </a:cubicBezTo>
                    <a:lnTo>
                      <a:pt x="36364" y="146682"/>
                    </a:lnTo>
                    <a:cubicBezTo>
                      <a:pt x="41106" y="143836"/>
                      <a:pt x="43952" y="139094"/>
                      <a:pt x="43952" y="133402"/>
                    </a:cubicBezTo>
                    <a:cubicBezTo>
                      <a:pt x="43003" y="121071"/>
                      <a:pt x="35415" y="115380"/>
                      <a:pt x="43952" y="93563"/>
                    </a:cubicBezTo>
                    <a:cubicBezTo>
                      <a:pt x="54386" y="70798"/>
                      <a:pt x="73357" y="85975"/>
                      <a:pt x="70511" y="62261"/>
                    </a:cubicBezTo>
                    <a:cubicBezTo>
                      <a:pt x="64820" y="25268"/>
                      <a:pt x="59129" y="18628"/>
                      <a:pt x="98019" y="8194"/>
                    </a:cubicBezTo>
                    <a:cubicBezTo>
                      <a:pt x="113196" y="3451"/>
                      <a:pt x="130270" y="606"/>
                      <a:pt x="141652" y="606"/>
                    </a:cubicBezTo>
                    <a:cubicBezTo>
                      <a:pt x="169160" y="-2240"/>
                      <a:pt x="179594" y="5349"/>
                      <a:pt x="204256" y="14834"/>
                    </a:cubicBezTo>
                    <a:cubicBezTo>
                      <a:pt x="243147" y="30959"/>
                      <a:pt x="279192" y="40445"/>
                      <a:pt x="316185" y="67953"/>
                    </a:cubicBezTo>
                    <a:cubicBezTo>
                      <a:pt x="357921" y="104946"/>
                      <a:pt x="384481" y="148579"/>
                      <a:pt x="394915" y="205492"/>
                    </a:cubicBezTo>
                    <a:cubicBezTo>
                      <a:pt x="397760" y="215926"/>
                      <a:pt x="402503" y="227309"/>
                      <a:pt x="402503" y="240588"/>
                    </a:cubicBezTo>
                    <a:cubicBezTo>
                      <a:pt x="367407" y="316472"/>
                      <a:pt x="325671" y="397099"/>
                      <a:pt x="290574" y="472983"/>
                    </a:cubicBezTo>
                    <a:cubicBezTo>
                      <a:pt x="282986" y="488159"/>
                      <a:pt x="276346" y="475828"/>
                      <a:pt x="269706" y="473931"/>
                    </a:cubicBezTo>
                    <a:cubicBezTo>
                      <a:pt x="257375" y="472983"/>
                      <a:pt x="246941" y="467291"/>
                      <a:pt x="236507" y="460651"/>
                    </a:cubicBezTo>
                    <a:cubicBezTo>
                      <a:pt x="178646" y="425555"/>
                      <a:pt x="68614" y="334495"/>
                      <a:pt x="49643" y="318369"/>
                    </a:cubicBezTo>
                    <a:close/>
                  </a:path>
                </a:pathLst>
              </a:custGeom>
              <a:solidFill>
                <a:srgbClr val="FDCE98"/>
              </a:solidFill>
              <a:ln w="9484"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607911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A3AD0A90-EFB4-4D34-9F55-DCC375B32B1B}"/>
              </a:ext>
            </a:extLst>
          </p:cNvPr>
          <p:cNvSpPr>
            <a:spLocks noGrp="1"/>
          </p:cNvSpPr>
          <p:nvPr>
            <p:ph type="body" sz="quarter" idx="10"/>
          </p:nvPr>
        </p:nvSpPr>
        <p:spPr/>
        <p:txBody>
          <a:bodyPr>
            <a:normAutofit fontScale="92500" lnSpcReduction="10000"/>
          </a:bodyPr>
          <a:lstStyle/>
          <a:p>
            <a:r>
              <a:rPr lang="ar-SA" dirty="0"/>
              <a:t>كيف اعرف ان جهازي مصاب </a:t>
            </a:r>
          </a:p>
        </p:txBody>
      </p:sp>
      <p:pic>
        <p:nvPicPr>
          <p:cNvPr id="3" name="Picture 2">
            <a:extLst>
              <a:ext uri="{FF2B5EF4-FFF2-40B4-BE49-F238E27FC236}">
                <a16:creationId xmlns:a16="http://schemas.microsoft.com/office/drawing/2014/main" id="{4AC30F23-AF03-4453-9D82-46E9E9149E81}"/>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7491" y="1477735"/>
            <a:ext cx="3861480" cy="469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6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عنوان 2">
            <a:extLst>
              <a:ext uri="{FF2B5EF4-FFF2-40B4-BE49-F238E27FC236}">
                <a16:creationId xmlns:a16="http://schemas.microsoft.com/office/drawing/2014/main" id="{336E8052-EBD8-4E6F-A606-6F5B6C34B5E4}"/>
              </a:ext>
            </a:extLst>
          </p:cNvPr>
          <p:cNvSpPr>
            <a:spLocks noGrp="1"/>
          </p:cNvSpPr>
          <p:nvPr>
            <p:ph type="title"/>
          </p:nvPr>
        </p:nvSpPr>
        <p:spPr>
          <a:xfrm>
            <a:off x="643467" y="321734"/>
            <a:ext cx="10451251" cy="1135737"/>
          </a:xfrm>
        </p:spPr>
        <p:txBody>
          <a:bodyPr>
            <a:normAutofit/>
          </a:bodyPr>
          <a:lstStyle/>
          <a:p>
            <a:pPr algn="ctr"/>
            <a:r>
              <a:rPr lang="ar-SA" sz="2500" b="1" dirty="0">
                <a:latin typeface="Arial-BoldMT"/>
              </a:rPr>
              <a:t>أعراض البرامج الضارة </a:t>
            </a:r>
            <a:r>
              <a:rPr lang="en-US" sz="2500" b="1" dirty="0">
                <a:latin typeface="Arial-BoldMT"/>
              </a:rPr>
              <a:t>Symptoms of Malware </a:t>
            </a:r>
            <a:endParaRPr lang="ar-SA" sz="2500" b="1" dirty="0"/>
          </a:p>
        </p:txBody>
      </p:sp>
      <p:sp>
        <p:nvSpPr>
          <p:cNvPr id="5" name="عنصر نائب للمحتوى 4">
            <a:extLst>
              <a:ext uri="{FF2B5EF4-FFF2-40B4-BE49-F238E27FC236}">
                <a16:creationId xmlns:a16="http://schemas.microsoft.com/office/drawing/2014/main" id="{133DD818-8976-4BD1-BB06-9FC67BCCB169}"/>
              </a:ext>
            </a:extLst>
          </p:cNvPr>
          <p:cNvSpPr>
            <a:spLocks noGrp="1"/>
          </p:cNvSpPr>
          <p:nvPr>
            <p:ph idx="1"/>
          </p:nvPr>
        </p:nvSpPr>
        <p:spPr>
          <a:xfrm>
            <a:off x="3581650" y="1320800"/>
            <a:ext cx="8419849" cy="4994053"/>
          </a:xfrm>
        </p:spPr>
        <p:txBody>
          <a:bodyPr>
            <a:noAutofit/>
          </a:bodyPr>
          <a:lstStyle/>
          <a:p>
            <a:pPr marL="0" indent="0" algn="r" rtl="1">
              <a:buNone/>
            </a:pPr>
            <a:r>
              <a:rPr lang="ar-SA" sz="1800" dirty="0">
                <a:solidFill>
                  <a:srgbClr val="0070C1"/>
                </a:solidFill>
                <a:latin typeface="Arial-BoldMT"/>
              </a:rPr>
              <a:t>بغض النظر عن نوع البرامج الضارة التي أصيب بها النظام ، فهناك أعراض شائعة للبرامج الضارة لمعرفة هل جهازك مصاب أم لا(:</a:t>
            </a:r>
          </a:p>
          <a:p>
            <a:pPr marL="0" indent="0" algn="r" rtl="1">
              <a:buNone/>
            </a:pPr>
            <a:endParaRPr lang="ar-SA" sz="1800" dirty="0">
              <a:solidFill>
                <a:srgbClr val="0070C1"/>
              </a:solidFill>
              <a:latin typeface="Arial-BoldMT"/>
            </a:endParaRPr>
          </a:p>
          <a:p>
            <a:pPr marL="0" indent="0" algn="r" rtl="1">
              <a:buNone/>
            </a:pPr>
            <a:r>
              <a:rPr lang="ar-SA" sz="1800" dirty="0">
                <a:solidFill>
                  <a:srgbClr val="6F664C"/>
                </a:solidFill>
                <a:latin typeface="Arial-BoldMT"/>
              </a:rPr>
              <a:t>1 - زيادة في استخدام وحدة المعالجة المركزية</a:t>
            </a:r>
            <a:r>
              <a:rPr lang="en-US" sz="1800" dirty="0">
                <a:solidFill>
                  <a:srgbClr val="6F664C"/>
                </a:solidFill>
                <a:latin typeface="Arial-BoldMT"/>
              </a:rPr>
              <a:t>CPU </a:t>
            </a:r>
            <a:r>
              <a:rPr lang="ar-SA" sz="1800" dirty="0">
                <a:solidFill>
                  <a:srgbClr val="6F664C"/>
                </a:solidFill>
                <a:latin typeface="Arial-BoldMT"/>
              </a:rPr>
              <a:t>.</a:t>
            </a:r>
          </a:p>
          <a:p>
            <a:pPr marL="0" indent="0" algn="r" rtl="1">
              <a:buNone/>
            </a:pPr>
            <a:r>
              <a:rPr lang="ar-SA" sz="1800" dirty="0">
                <a:solidFill>
                  <a:srgbClr val="6F664C"/>
                </a:solidFill>
                <a:latin typeface="Arial-BoldMT"/>
              </a:rPr>
              <a:t>2 - انخفاض في سرعة الكمبيوتر.</a:t>
            </a:r>
          </a:p>
          <a:p>
            <a:pPr marL="0" indent="0" algn="r" rtl="1">
              <a:buNone/>
            </a:pPr>
            <a:r>
              <a:rPr lang="ar-SA" sz="1800" dirty="0">
                <a:solidFill>
                  <a:srgbClr val="6F664C"/>
                </a:solidFill>
                <a:latin typeface="Arial-BoldMT"/>
              </a:rPr>
              <a:t>3 - الكمبيوتر يتجمد أو يتعطل في كثير من الأحيان.</a:t>
            </a:r>
          </a:p>
          <a:p>
            <a:pPr marL="0" indent="0" algn="r" rtl="1">
              <a:buNone/>
            </a:pPr>
            <a:r>
              <a:rPr lang="ar-SA" sz="1800" dirty="0">
                <a:solidFill>
                  <a:srgbClr val="6F664C"/>
                </a:solidFill>
                <a:latin typeface="Arial-BoldMT"/>
              </a:rPr>
              <a:t>4 - انخفاض في سرعة تصفح الإنترنت.</a:t>
            </a:r>
          </a:p>
          <a:p>
            <a:pPr marL="0" indent="0" algn="r" rtl="1">
              <a:buNone/>
            </a:pPr>
            <a:r>
              <a:rPr lang="ar-SA" sz="1800" dirty="0">
                <a:solidFill>
                  <a:srgbClr val="6F664C"/>
                </a:solidFill>
                <a:latin typeface="Arial-BoldMT"/>
              </a:rPr>
              <a:t>5 أ- مشاكل غير قابلة للتفسير )غير مفهومة(مع اتصالات الشبكة.</a:t>
            </a:r>
          </a:p>
          <a:p>
            <a:pPr marL="0" indent="0" algn="r" rtl="1">
              <a:buNone/>
            </a:pPr>
            <a:r>
              <a:rPr lang="ar-SA" sz="1800" dirty="0">
                <a:solidFill>
                  <a:srgbClr val="6F664C"/>
                </a:solidFill>
                <a:latin typeface="Arial-BoldMT"/>
              </a:rPr>
              <a:t>6 - تعديل الملفات الإلكتروني دون علم المستخدم و موافقته.</a:t>
            </a:r>
          </a:p>
          <a:p>
            <a:pPr marL="0" indent="0" algn="r" rtl="1">
              <a:buNone/>
            </a:pPr>
            <a:r>
              <a:rPr lang="ar-SA" sz="1800" dirty="0">
                <a:solidFill>
                  <a:srgbClr val="6F664C"/>
                </a:solidFill>
                <a:latin typeface="Arial-BoldMT"/>
              </a:rPr>
              <a:t>7 - حذف الملفات الإلكتروني دون علم المستخدم أو موافقته.</a:t>
            </a:r>
          </a:p>
          <a:p>
            <a:pPr marL="0" indent="0" algn="r" rtl="1">
              <a:buNone/>
            </a:pPr>
            <a:r>
              <a:rPr lang="ar-SA" sz="1800" dirty="0">
                <a:solidFill>
                  <a:srgbClr val="6F664C"/>
                </a:solidFill>
                <a:latin typeface="Arial-BoldMT"/>
              </a:rPr>
              <a:t>8 - وجود ملفات غير معروفة أو برامج أو رموز سطح المكتب.</a:t>
            </a:r>
          </a:p>
          <a:p>
            <a:pPr marL="0" indent="0" algn="r" rtl="1">
              <a:buNone/>
            </a:pPr>
            <a:r>
              <a:rPr lang="ar-SA" sz="1800" dirty="0">
                <a:solidFill>
                  <a:srgbClr val="6F664C"/>
                </a:solidFill>
                <a:latin typeface="Arial-BoldMT"/>
              </a:rPr>
              <a:t>9 - إيقاف البرامج أو إعادة تكوين نفسها.</a:t>
            </a:r>
          </a:p>
          <a:p>
            <a:pPr marL="0" indent="0" algn="r" rtl="1">
              <a:buNone/>
            </a:pPr>
            <a:r>
              <a:rPr lang="ar-SA" sz="1800" dirty="0">
                <a:solidFill>
                  <a:srgbClr val="6F664C"/>
                </a:solidFill>
                <a:latin typeface="Arial-BoldMT"/>
              </a:rPr>
              <a:t>10 - إرسال البريد الإلكتروني دون علم المستخدم أو موافقته.</a:t>
            </a:r>
            <a:endParaRPr lang="ar-SA" sz="1800" dirty="0"/>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صورة 5">
            <a:extLst>
              <a:ext uri="{FF2B5EF4-FFF2-40B4-BE49-F238E27FC236}">
                <a16:creationId xmlns:a16="http://schemas.microsoft.com/office/drawing/2014/main" id="{C7245FD0-1060-4B78-A808-A43460F17850}"/>
              </a:ext>
            </a:extLst>
          </p:cNvPr>
          <p:cNvPicPr>
            <a:picLocks noChangeAspect="1"/>
          </p:cNvPicPr>
          <p:nvPr/>
        </p:nvPicPr>
        <p:blipFill>
          <a:blip r:embed="rId3"/>
          <a:stretch>
            <a:fillRect/>
          </a:stretch>
        </p:blipFill>
        <p:spPr>
          <a:xfrm>
            <a:off x="484563" y="2231401"/>
            <a:ext cx="2612525" cy="2622810"/>
          </a:xfrm>
          <a:prstGeom prst="rect">
            <a:avLst/>
          </a:prstGeom>
        </p:spPr>
      </p:pic>
      <p:grpSp>
        <p:nvGrpSpPr>
          <p:cNvPr id="17"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4867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40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45F777E5-D401-4692-BF91-3CC9A8A0BC5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rtl="0"/>
            <a:r>
              <a:rPr lang="en-US" sz="3700" kern="1200">
                <a:solidFill>
                  <a:schemeClr val="tx1"/>
                </a:solidFill>
                <a:latin typeface="+mj-lt"/>
                <a:ea typeface="+mj-ea"/>
                <a:cs typeface="+mj-cs"/>
              </a:rPr>
              <a:t>امثلة على الهجمات السيبرانية</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sp>
        <p:nvSpPr>
          <p:cNvPr id="2" name="عنصر نائب للنص 1">
            <a:extLst>
              <a:ext uri="{FF2B5EF4-FFF2-40B4-BE49-F238E27FC236}">
                <a16:creationId xmlns:a16="http://schemas.microsoft.com/office/drawing/2014/main" id="{4225C52C-2CD6-4E1E-94B6-4A591A62E60F}"/>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lgn="r">
              <a:buNone/>
            </a:pPr>
            <a:r>
              <a:rPr lang="en-US" sz="1600" kern="1200" dirty="0" err="1">
                <a:solidFill>
                  <a:schemeClr val="tx1"/>
                </a:solidFill>
                <a:latin typeface="+mn-lt"/>
                <a:ea typeface="+mn-ea"/>
                <a:cs typeface="+mn-cs"/>
              </a:rPr>
              <a:t>مصطلحات</a:t>
            </a:r>
            <a:r>
              <a:rPr lang="en-US" sz="1600" kern="1200" dirty="0">
                <a:solidFill>
                  <a:schemeClr val="tx1"/>
                </a:solidFill>
                <a:latin typeface="+mn-lt"/>
                <a:ea typeface="+mn-ea"/>
                <a:cs typeface="+mn-cs"/>
              </a:rPr>
              <a:t> terminology</a:t>
            </a:r>
          </a:p>
        </p:txBody>
      </p:sp>
      <p:sp>
        <p:nvSpPr>
          <p:cNvPr id="137" name="Rectangle 13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yber Attacks - A Detailed Guide, Different Types &amp; How To Protect Against  Them - PC &amp; Network Downloads - PCWDLD.com">
            <a:extLst>
              <a:ext uri="{FF2B5EF4-FFF2-40B4-BE49-F238E27FC236}">
                <a16:creationId xmlns:a16="http://schemas.microsoft.com/office/drawing/2014/main" id="{366A95AF-153E-4A5A-8808-C5805746A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 r="-1" b="-1"/>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4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122"/>
                                        </p:tgtEl>
                                        <p:attrNameLst>
                                          <p:attrName>style.visibility</p:attrName>
                                        </p:attrNameLst>
                                      </p:cBhvr>
                                      <p:to>
                                        <p:strVal val="visible"/>
                                      </p:to>
                                    </p:set>
                                    <p:animEffect transition="in" filter="fade">
                                      <p:cBhvr>
                                        <p:cTn id="7" dur="700"/>
                                        <p:tgtEl>
                                          <p:spTgt spid="512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B741DBF8-0A69-4261-8F1D-5F171D3171B6}"/>
              </a:ext>
            </a:extLst>
          </p:cNvPr>
          <p:cNvSpPr>
            <a:spLocks noGrp="1"/>
          </p:cNvSpPr>
          <p:nvPr>
            <p:ph type="title"/>
          </p:nvPr>
        </p:nvSpPr>
        <p:spPr>
          <a:xfrm>
            <a:off x="1043631" y="873940"/>
            <a:ext cx="5052369" cy="1035781"/>
          </a:xfrm>
        </p:spPr>
        <p:txBody>
          <a:bodyPr anchor="ctr">
            <a:normAutofit/>
          </a:bodyPr>
          <a:lstStyle/>
          <a:p>
            <a:r>
              <a:rPr lang="ar-SA" sz="3600" b="1">
                <a:latin typeface="Arial-BoldMT"/>
              </a:rPr>
              <a:t>الهندسة الاجتماعية</a:t>
            </a:r>
            <a:endParaRPr lang="ar-SA" sz="3600"/>
          </a:p>
        </p:txBody>
      </p:sp>
      <p:sp>
        <p:nvSpPr>
          <p:cNvPr id="2" name="عنصر نائب للنص 1">
            <a:extLst>
              <a:ext uri="{FF2B5EF4-FFF2-40B4-BE49-F238E27FC236}">
                <a16:creationId xmlns:a16="http://schemas.microsoft.com/office/drawing/2014/main" id="{A73F15A5-A873-4831-9DA3-9460D1366D0E}"/>
              </a:ext>
            </a:extLst>
          </p:cNvPr>
          <p:cNvSpPr>
            <a:spLocks noGrp="1"/>
          </p:cNvSpPr>
          <p:nvPr>
            <p:ph idx="1"/>
          </p:nvPr>
        </p:nvSpPr>
        <p:spPr>
          <a:xfrm>
            <a:off x="1045029" y="2524721"/>
            <a:ext cx="4991629" cy="3677123"/>
          </a:xfrm>
        </p:spPr>
        <p:txBody>
          <a:bodyPr anchor="ctr">
            <a:normAutofit/>
          </a:bodyPr>
          <a:lstStyle/>
          <a:p>
            <a:pPr rtl="1"/>
            <a:r>
              <a:rPr lang="ar-SA" sz="1500" b="1" dirty="0">
                <a:latin typeface="Arial-BoldMT"/>
              </a:rPr>
              <a:t>ماهي الهندسة الاجتماعية</a:t>
            </a:r>
            <a:r>
              <a:rPr lang="en-US" sz="1500" b="1" dirty="0">
                <a:latin typeface="Arial-BoldMT"/>
              </a:rPr>
              <a:t>Social Engineering ؟</a:t>
            </a:r>
            <a:endParaRPr lang="ar-SA" sz="1500" b="1" dirty="0">
              <a:latin typeface="Arial-BoldMT"/>
            </a:endParaRPr>
          </a:p>
          <a:p>
            <a:pPr rtl="1"/>
            <a:r>
              <a:rPr lang="ar-SA" sz="1500" b="0" i="0" dirty="0">
                <a:effectLst/>
                <a:latin typeface="CairoRegular"/>
              </a:rPr>
              <a:t>هو أسلوب من أساليب الاختراق والاحتيال التي تعتمد على العنصر البشري حيث يستخدم المهاجم مهاراته في الاتصال مع الآخرين ويستخدم أساليب الخداع والحيل النفسية ليحصل منهم على المعلومات المطلوبة ليتمكن بواسطتها من القيام بعملية الاختراق او الاحتيال</a:t>
            </a:r>
          </a:p>
          <a:p>
            <a:pPr rtl="1"/>
            <a:endParaRPr lang="ar-SA" sz="1500" dirty="0">
              <a:latin typeface="CairoRegular"/>
            </a:endParaRPr>
          </a:p>
          <a:p>
            <a:pPr algn="l" rtl="0"/>
            <a:r>
              <a:rPr lang="en-US" sz="1500" b="0" i="0" u="none" strike="noStrike" baseline="0" dirty="0">
                <a:latin typeface="LiberationSerif"/>
              </a:rPr>
              <a:t>Social engineering attacks can occur:</a:t>
            </a:r>
          </a:p>
          <a:p>
            <a:pPr marL="285750" indent="-285750" algn="l" rtl="0">
              <a:buFont typeface="Arial" panose="020B0604020202020204" pitchFamily="34" charset="0"/>
              <a:buChar char="•"/>
            </a:pPr>
            <a:r>
              <a:rPr lang="en-US" sz="1500" b="0" i="0" u="none" strike="noStrike" baseline="0" dirty="0">
                <a:latin typeface="LiberationSerif"/>
              </a:rPr>
              <a:t> in person,</a:t>
            </a:r>
          </a:p>
          <a:p>
            <a:pPr marL="285750" indent="-285750" algn="l" rtl="0">
              <a:buFont typeface="Arial" panose="020B0604020202020204" pitchFamily="34" charset="0"/>
              <a:buChar char="•"/>
            </a:pPr>
            <a:r>
              <a:rPr lang="en-US" sz="1500" b="0" i="0" u="none" strike="noStrike" baseline="0" dirty="0">
                <a:latin typeface="LiberationSerif"/>
              </a:rPr>
              <a:t> over the phone,</a:t>
            </a:r>
          </a:p>
          <a:p>
            <a:pPr marL="285750" indent="-285750" algn="l" rtl="0">
              <a:buFont typeface="Arial" panose="020B0604020202020204" pitchFamily="34" charset="0"/>
              <a:buChar char="•"/>
            </a:pPr>
            <a:r>
              <a:rPr lang="en-US" sz="1500" b="0" i="0" u="none" strike="noStrike" baseline="0" dirty="0">
                <a:latin typeface="LiberationSerif"/>
              </a:rPr>
              <a:t>while surfing the Internet</a:t>
            </a:r>
          </a:p>
          <a:p>
            <a:pPr marL="285750" indent="-285750" algn="l" rtl="0">
              <a:buFont typeface="Arial" panose="020B0604020202020204" pitchFamily="34" charset="0"/>
              <a:buChar char="•"/>
            </a:pPr>
            <a:r>
              <a:rPr lang="en-US" sz="1500" b="0" i="0" u="none" strike="noStrike" baseline="0" dirty="0">
                <a:latin typeface="LiberationSerif"/>
              </a:rPr>
              <a:t> and via email</a:t>
            </a:r>
          </a:p>
          <a:p>
            <a:pPr marL="285750" indent="-285750" algn="l" rtl="0">
              <a:buFont typeface="Arial" panose="020B0604020202020204" pitchFamily="34" charset="0"/>
              <a:buChar char="•"/>
            </a:pPr>
            <a:r>
              <a:rPr lang="en-US" sz="1500" b="0" i="0" u="none" strike="noStrike" baseline="0" dirty="0">
                <a:latin typeface="LiberationSerif"/>
              </a:rPr>
              <a:t> Many social engineers attempt to impersonate others</a:t>
            </a:r>
            <a:endParaRPr lang="ar-SA" sz="1500" b="1" dirty="0">
              <a:latin typeface="Arial-BoldMT"/>
            </a:endParaRPr>
          </a:p>
          <a:p>
            <a:endParaRPr lang="ar-SA" sz="1500" dirty="0"/>
          </a:p>
        </p:txBody>
      </p:sp>
      <p:sp>
        <p:nvSpPr>
          <p:cNvPr id="20" name="Rectangle 1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صورة 5">
            <a:extLst>
              <a:ext uri="{FF2B5EF4-FFF2-40B4-BE49-F238E27FC236}">
                <a16:creationId xmlns:a16="http://schemas.microsoft.com/office/drawing/2014/main" id="{71DE3049-C310-4FBA-AF4C-960D4D4E21BE}"/>
              </a:ext>
            </a:extLst>
          </p:cNvPr>
          <p:cNvPicPr>
            <a:picLocks noChangeAspect="1"/>
          </p:cNvPicPr>
          <p:nvPr/>
        </p:nvPicPr>
        <p:blipFill>
          <a:blip r:embed="rId2"/>
          <a:stretch>
            <a:fillRect/>
          </a:stretch>
        </p:blipFill>
        <p:spPr>
          <a:xfrm>
            <a:off x="6930493" y="1018283"/>
            <a:ext cx="4223252" cy="4881717"/>
          </a:xfrm>
          <a:prstGeom prst="rect">
            <a:avLst/>
          </a:prstGeom>
        </p:spPr>
      </p:pic>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391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299E9697-25C6-4CF2-9B06-6CDFF164DEB9}"/>
              </a:ext>
            </a:extLst>
          </p:cNvPr>
          <p:cNvPicPr>
            <a:picLocks noChangeAspect="1"/>
          </p:cNvPicPr>
          <p:nvPr/>
        </p:nvPicPr>
        <p:blipFill>
          <a:blip r:embed="rId2"/>
          <a:stretch>
            <a:fillRect/>
          </a:stretch>
        </p:blipFill>
        <p:spPr>
          <a:xfrm>
            <a:off x="643467" y="1397931"/>
            <a:ext cx="10905066" cy="406213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193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BE4BF07-2078-43DD-B806-D61EC006DECC}"/>
              </a:ext>
            </a:extLst>
          </p:cNvPr>
          <p:cNvSpPr>
            <a:spLocks noGrp="1"/>
          </p:cNvSpPr>
          <p:nvPr>
            <p:ph type="body" sz="quarter" idx="10"/>
          </p:nvPr>
        </p:nvSpPr>
        <p:spPr/>
        <p:txBody>
          <a:bodyPr>
            <a:normAutofit fontScale="92500" lnSpcReduction="10000"/>
          </a:bodyPr>
          <a:lstStyle/>
          <a:p>
            <a:pPr rtl="1"/>
            <a:r>
              <a:rPr lang="ar-SA" sz="5400" b="1" dirty="0">
                <a:solidFill>
                  <a:srgbClr val="2F2B20"/>
                </a:solidFill>
                <a:latin typeface="Arial-BoldMT"/>
              </a:rPr>
              <a:t>الهندسة الاجتماعية (</a:t>
            </a:r>
            <a:r>
              <a:rPr lang="en-US" sz="5400" b="1" dirty="0">
                <a:solidFill>
                  <a:srgbClr val="2F2B20"/>
                </a:solidFill>
                <a:latin typeface="Arial-BoldMT"/>
              </a:rPr>
              <a:t>life cycle</a:t>
            </a:r>
            <a:r>
              <a:rPr lang="ar-SA" sz="5400" b="1" dirty="0">
                <a:solidFill>
                  <a:srgbClr val="2F2B20"/>
                </a:solidFill>
                <a:latin typeface="Arial-BoldMT"/>
              </a:rPr>
              <a:t>)</a:t>
            </a:r>
            <a:endParaRPr lang="ar-SA" dirty="0"/>
          </a:p>
        </p:txBody>
      </p:sp>
      <p:pic>
        <p:nvPicPr>
          <p:cNvPr id="3" name="صورة 2">
            <a:extLst>
              <a:ext uri="{FF2B5EF4-FFF2-40B4-BE49-F238E27FC236}">
                <a16:creationId xmlns:a16="http://schemas.microsoft.com/office/drawing/2014/main" id="{7279FBF4-DA99-4391-A566-40E940DFCBDA}"/>
              </a:ext>
            </a:extLst>
          </p:cNvPr>
          <p:cNvPicPr>
            <a:picLocks noChangeAspect="1"/>
          </p:cNvPicPr>
          <p:nvPr/>
        </p:nvPicPr>
        <p:blipFill>
          <a:blip r:embed="rId3"/>
          <a:stretch>
            <a:fillRect/>
          </a:stretch>
        </p:blipFill>
        <p:spPr>
          <a:xfrm>
            <a:off x="4946573" y="1188953"/>
            <a:ext cx="6645497" cy="5545071"/>
          </a:xfrm>
          <a:prstGeom prst="rect">
            <a:avLst/>
          </a:prstGeom>
        </p:spPr>
      </p:pic>
      <p:pic>
        <p:nvPicPr>
          <p:cNvPr id="4" name="صورة 3">
            <a:extLst>
              <a:ext uri="{FF2B5EF4-FFF2-40B4-BE49-F238E27FC236}">
                <a16:creationId xmlns:a16="http://schemas.microsoft.com/office/drawing/2014/main" id="{FC1914D4-978D-4528-BB4A-F936E3F9EA57}"/>
              </a:ext>
            </a:extLst>
          </p:cNvPr>
          <p:cNvPicPr>
            <a:picLocks noChangeAspect="1"/>
          </p:cNvPicPr>
          <p:nvPr/>
        </p:nvPicPr>
        <p:blipFill>
          <a:blip r:embed="rId4"/>
          <a:stretch>
            <a:fillRect/>
          </a:stretch>
        </p:blipFill>
        <p:spPr>
          <a:xfrm>
            <a:off x="176270" y="2240949"/>
            <a:ext cx="3761105" cy="2376102"/>
          </a:xfrm>
          <a:prstGeom prst="rect">
            <a:avLst/>
          </a:prstGeom>
        </p:spPr>
      </p:pic>
    </p:spTree>
    <p:extLst>
      <p:ext uri="{BB962C8B-B14F-4D97-AF65-F5344CB8AC3E}">
        <p14:creationId xmlns:p14="http://schemas.microsoft.com/office/powerpoint/2010/main" val="225164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DF753CE4-D0FA-4DD3-9FCC-4A759F2A3300}"/>
              </a:ext>
            </a:extLst>
          </p:cNvPr>
          <p:cNvSpPr>
            <a:spLocks noGrp="1"/>
          </p:cNvSpPr>
          <p:nvPr>
            <p:ph type="body" sz="quarter" idx="10"/>
          </p:nvPr>
        </p:nvSpPr>
        <p:spPr/>
        <p:txBody>
          <a:bodyPr>
            <a:normAutofit fontScale="92500" lnSpcReduction="10000"/>
          </a:bodyPr>
          <a:lstStyle/>
          <a:p>
            <a:r>
              <a:rPr lang="ar-SA" b="1" i="0" dirty="0">
                <a:solidFill>
                  <a:srgbClr val="00263E"/>
                </a:solidFill>
                <a:effectLst/>
                <a:latin typeface="CairoRegular"/>
              </a:rPr>
              <a:t>أنواع الهندسة الاجتماعية</a:t>
            </a:r>
            <a:endParaRPr lang="ar-SA" dirty="0"/>
          </a:p>
        </p:txBody>
      </p:sp>
      <p:graphicFrame>
        <p:nvGraphicFramePr>
          <p:cNvPr id="3" name="رسم تخطيطي 2">
            <a:extLst>
              <a:ext uri="{FF2B5EF4-FFF2-40B4-BE49-F238E27FC236}">
                <a16:creationId xmlns:a16="http://schemas.microsoft.com/office/drawing/2014/main" id="{432E6EE5-AC8B-44E9-926D-0270B0B8A92C}"/>
              </a:ext>
            </a:extLst>
          </p:cNvPr>
          <p:cNvGraphicFramePr/>
          <p:nvPr/>
        </p:nvGraphicFramePr>
        <p:xfrm>
          <a:off x="1083324" y="1366092"/>
          <a:ext cx="10454640" cy="4884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صورة 5">
            <a:extLst>
              <a:ext uri="{FF2B5EF4-FFF2-40B4-BE49-F238E27FC236}">
                <a16:creationId xmlns:a16="http://schemas.microsoft.com/office/drawing/2014/main" id="{095F8687-3E87-4D28-B58E-A83C7265A495}"/>
              </a:ext>
            </a:extLst>
          </p:cNvPr>
          <p:cNvPicPr>
            <a:picLocks noChangeAspect="1"/>
          </p:cNvPicPr>
          <p:nvPr/>
        </p:nvPicPr>
        <p:blipFill>
          <a:blip r:embed="rId8"/>
          <a:stretch>
            <a:fillRect/>
          </a:stretch>
        </p:blipFill>
        <p:spPr>
          <a:xfrm>
            <a:off x="6389783" y="3874051"/>
            <a:ext cx="5148181" cy="2376102"/>
          </a:xfrm>
          <a:prstGeom prst="rect">
            <a:avLst/>
          </a:prstGeom>
        </p:spPr>
      </p:pic>
    </p:spTree>
    <p:extLst>
      <p:ext uri="{BB962C8B-B14F-4D97-AF65-F5344CB8AC3E}">
        <p14:creationId xmlns:p14="http://schemas.microsoft.com/office/powerpoint/2010/main" val="3049647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رسم تخطيطي 8">
            <a:extLst>
              <a:ext uri="{FF2B5EF4-FFF2-40B4-BE49-F238E27FC236}">
                <a16:creationId xmlns:a16="http://schemas.microsoft.com/office/drawing/2014/main" id="{D3323850-8C7B-40A3-8819-471571C8892A}"/>
              </a:ext>
            </a:extLst>
          </p:cNvPr>
          <p:cNvGraphicFramePr/>
          <p:nvPr/>
        </p:nvGraphicFramePr>
        <p:xfrm>
          <a:off x="7138930" y="342686"/>
          <a:ext cx="4517681" cy="3086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رسم تخطيطي 7">
            <a:extLst>
              <a:ext uri="{FF2B5EF4-FFF2-40B4-BE49-F238E27FC236}">
                <a16:creationId xmlns:a16="http://schemas.microsoft.com/office/drawing/2014/main" id="{54FC4BCD-4AB8-4520-9D58-C20C6EB35634}"/>
              </a:ext>
            </a:extLst>
          </p:cNvPr>
          <p:cNvGraphicFramePr/>
          <p:nvPr/>
        </p:nvGraphicFramePr>
        <p:xfrm>
          <a:off x="319489" y="3218720"/>
          <a:ext cx="5255811" cy="3086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مربع نص 10">
            <a:extLst>
              <a:ext uri="{FF2B5EF4-FFF2-40B4-BE49-F238E27FC236}">
                <a16:creationId xmlns:a16="http://schemas.microsoft.com/office/drawing/2014/main" id="{952405B7-C16A-44FC-8A55-8BC3CE6052FC}"/>
              </a:ext>
            </a:extLst>
          </p:cNvPr>
          <p:cNvSpPr txBox="1"/>
          <p:nvPr/>
        </p:nvSpPr>
        <p:spPr>
          <a:xfrm>
            <a:off x="3416300" y="6305034"/>
            <a:ext cx="6096000" cy="369332"/>
          </a:xfrm>
          <a:prstGeom prst="rect">
            <a:avLst/>
          </a:prstGeom>
          <a:noFill/>
        </p:spPr>
        <p:txBody>
          <a:bodyPr wrap="square">
            <a:spAutoFit/>
          </a:bodyPr>
          <a:lstStyle/>
          <a:p>
            <a:r>
              <a:rPr lang="en-US" dirty="0">
                <a:hlinkClick r:id="rId12"/>
              </a:rPr>
              <a:t>https://cert.gov.sa/ar/awareness/?page=5&amp;sort=oldest</a:t>
            </a:r>
            <a:endParaRPr lang="ar-SA" dirty="0"/>
          </a:p>
        </p:txBody>
      </p:sp>
      <p:grpSp>
        <p:nvGrpSpPr>
          <p:cNvPr id="5" name="Group 235">
            <a:extLst>
              <a:ext uri="{FF2B5EF4-FFF2-40B4-BE49-F238E27FC236}">
                <a16:creationId xmlns:a16="http://schemas.microsoft.com/office/drawing/2014/main" id="{6B65B5E3-2AE0-4A0F-88D5-7D78D8647D5D}"/>
              </a:ext>
            </a:extLst>
          </p:cNvPr>
          <p:cNvGrpSpPr/>
          <p:nvPr/>
        </p:nvGrpSpPr>
        <p:grpSpPr>
          <a:xfrm>
            <a:off x="160814" y="-50677"/>
            <a:ext cx="6295069" cy="3258380"/>
            <a:chOff x="307704" y="631900"/>
            <a:chExt cx="2861367" cy="2335501"/>
          </a:xfrm>
        </p:grpSpPr>
        <p:grpSp>
          <p:nvGrpSpPr>
            <p:cNvPr id="6" name="Graphic 1">
              <a:extLst>
                <a:ext uri="{FF2B5EF4-FFF2-40B4-BE49-F238E27FC236}">
                  <a16:creationId xmlns:a16="http://schemas.microsoft.com/office/drawing/2014/main" id="{74978383-8833-4670-990B-9567C290C266}"/>
                </a:ext>
              </a:extLst>
            </p:cNvPr>
            <p:cNvGrpSpPr/>
            <p:nvPr/>
          </p:nvGrpSpPr>
          <p:grpSpPr>
            <a:xfrm>
              <a:off x="307704" y="631900"/>
              <a:ext cx="2861367" cy="2335501"/>
              <a:chOff x="376890" y="2515673"/>
              <a:chExt cx="5080762" cy="4147009"/>
            </a:xfrm>
          </p:grpSpPr>
          <p:sp>
            <p:nvSpPr>
              <p:cNvPr id="10" name="Freeform: Shape 114">
                <a:extLst>
                  <a:ext uri="{FF2B5EF4-FFF2-40B4-BE49-F238E27FC236}">
                    <a16:creationId xmlns:a16="http://schemas.microsoft.com/office/drawing/2014/main" id="{F93D7BD4-6302-4421-965F-A273FACB52F3}"/>
                  </a:ext>
                </a:extLst>
              </p:cNvPr>
              <p:cNvSpPr/>
              <p:nvPr/>
            </p:nvSpPr>
            <p:spPr>
              <a:xfrm>
                <a:off x="1971581" y="4229203"/>
                <a:ext cx="313572" cy="783935"/>
              </a:xfrm>
              <a:custGeom>
                <a:avLst/>
                <a:gdLst>
                  <a:gd name="connsiteX0" fmla="*/ 30428 w 313572"/>
                  <a:gd name="connsiteY0" fmla="*/ 783283 h 783935"/>
                  <a:gd name="connsiteX1" fmla="*/ 8817 w 313572"/>
                  <a:gd name="connsiteY1" fmla="*/ 775786 h 783935"/>
                  <a:gd name="connsiteX2" fmla="*/ 879 w 313572"/>
                  <a:gd name="connsiteY2" fmla="*/ 759026 h 783935"/>
                  <a:gd name="connsiteX3" fmla="*/ 266385 w 313572"/>
                  <a:gd name="connsiteY3" fmla="*/ 8817 h 783935"/>
                  <a:gd name="connsiteX4" fmla="*/ 283144 w 313572"/>
                  <a:gd name="connsiteY4" fmla="*/ 879 h 783935"/>
                  <a:gd name="connsiteX5" fmla="*/ 304755 w 313572"/>
                  <a:gd name="connsiteY5" fmla="*/ 8376 h 783935"/>
                  <a:gd name="connsiteX6" fmla="*/ 312694 w 313572"/>
                  <a:gd name="connsiteY6" fmla="*/ 25136 h 783935"/>
                  <a:gd name="connsiteX7" fmla="*/ 47188 w 313572"/>
                  <a:gd name="connsiteY7" fmla="*/ 774903 h 783935"/>
                  <a:gd name="connsiteX8" fmla="*/ 30428 w 313572"/>
                  <a:gd name="connsiteY8" fmla="*/ 783283 h 7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72" h="783935">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w="4402" cap="flat">
                <a:noFill/>
                <a:prstDash val="solid"/>
                <a:miter/>
              </a:ln>
            </p:spPr>
            <p:txBody>
              <a:bodyPr rtlCol="0" anchor="ctr"/>
              <a:lstStyle/>
              <a:p>
                <a:endParaRPr lang="en-US" dirty="0"/>
              </a:p>
            </p:txBody>
          </p:sp>
          <p:sp>
            <p:nvSpPr>
              <p:cNvPr id="12" name="Freeform: Shape 115">
                <a:extLst>
                  <a:ext uri="{FF2B5EF4-FFF2-40B4-BE49-F238E27FC236}">
                    <a16:creationId xmlns:a16="http://schemas.microsoft.com/office/drawing/2014/main" id="{CC1AABB5-E87A-47A4-BAC2-659F58BDBC34}"/>
                  </a:ext>
                </a:extLst>
              </p:cNvPr>
              <p:cNvSpPr/>
              <p:nvPr/>
            </p:nvSpPr>
            <p:spPr>
              <a:xfrm>
                <a:off x="376890" y="3305107"/>
                <a:ext cx="1761755" cy="3357575"/>
              </a:xfrm>
              <a:custGeom>
                <a:avLst/>
                <a:gdLst>
                  <a:gd name="connsiteX0" fmla="*/ 151163 w 1761754"/>
                  <a:gd name="connsiteY0" fmla="*/ 3036672 h 3357575"/>
                  <a:gd name="connsiteX1" fmla="*/ 154692 w 1761754"/>
                  <a:gd name="connsiteY1" fmla="*/ 3032702 h 3357575"/>
                  <a:gd name="connsiteX2" fmla="*/ 144989 w 1761754"/>
                  <a:gd name="connsiteY2" fmla="*/ 3001830 h 3357575"/>
                  <a:gd name="connsiteX3" fmla="*/ 106177 w 1761754"/>
                  <a:gd name="connsiteY3" fmla="*/ 2978455 h 3357575"/>
                  <a:gd name="connsiteX4" fmla="*/ 95592 w 1761754"/>
                  <a:gd name="connsiteY4" fmla="*/ 2938320 h 3357575"/>
                  <a:gd name="connsiteX5" fmla="*/ 164394 w 1761754"/>
                  <a:gd name="connsiteY5" fmla="*/ 2764550 h 3357575"/>
                  <a:gd name="connsiteX6" fmla="*/ 223494 w 1761754"/>
                  <a:gd name="connsiteY6" fmla="*/ 2525948 h 3357575"/>
                  <a:gd name="connsiteX7" fmla="*/ 305527 w 1761754"/>
                  <a:gd name="connsiteY7" fmla="*/ 2215897 h 3357575"/>
                  <a:gd name="connsiteX8" fmla="*/ 321405 w 1761754"/>
                  <a:gd name="connsiteY8" fmla="*/ 2079175 h 3357575"/>
                  <a:gd name="connsiteX9" fmla="*/ 328902 w 1761754"/>
                  <a:gd name="connsiteY9" fmla="*/ 1830428 h 3357575"/>
                  <a:gd name="connsiteX10" fmla="*/ 365068 w 1761754"/>
                  <a:gd name="connsiteY10" fmla="*/ 1522141 h 3357575"/>
                  <a:gd name="connsiteX11" fmla="*/ 356247 w 1761754"/>
                  <a:gd name="connsiteY11" fmla="*/ 1488181 h 3357575"/>
                  <a:gd name="connsiteX12" fmla="*/ 353600 w 1761754"/>
                  <a:gd name="connsiteY12" fmla="*/ 1457749 h 3357575"/>
                  <a:gd name="connsiteX13" fmla="*/ 461214 w 1761754"/>
                  <a:gd name="connsiteY13" fmla="*/ 1122118 h 3357575"/>
                  <a:gd name="connsiteX14" fmla="*/ 428136 w 1761754"/>
                  <a:gd name="connsiteY14" fmla="*/ 964667 h 3357575"/>
                  <a:gd name="connsiteX15" fmla="*/ 415346 w 1761754"/>
                  <a:gd name="connsiteY15" fmla="*/ 977016 h 3357575"/>
                  <a:gd name="connsiteX16" fmla="*/ 376094 w 1761754"/>
                  <a:gd name="connsiteY16" fmla="*/ 1040085 h 3357575"/>
                  <a:gd name="connsiteX17" fmla="*/ 320964 w 1761754"/>
                  <a:gd name="connsiteY17" fmla="*/ 1197536 h 3357575"/>
                  <a:gd name="connsiteX18" fmla="*/ 263628 w 1761754"/>
                  <a:gd name="connsiteY18" fmla="*/ 1409235 h 3357575"/>
                  <a:gd name="connsiteX19" fmla="*/ 253484 w 1761754"/>
                  <a:gd name="connsiteY19" fmla="*/ 1434374 h 3357575"/>
                  <a:gd name="connsiteX20" fmla="*/ 231432 w 1761754"/>
                  <a:gd name="connsiteY20" fmla="*/ 1440108 h 3357575"/>
                  <a:gd name="connsiteX21" fmla="*/ 199678 w 1761754"/>
                  <a:gd name="connsiteY21" fmla="*/ 1415851 h 3357575"/>
                  <a:gd name="connsiteX22" fmla="*/ 184241 w 1761754"/>
                  <a:gd name="connsiteY22" fmla="*/ 1421143 h 3357575"/>
                  <a:gd name="connsiteX23" fmla="*/ 168805 w 1761754"/>
                  <a:gd name="connsiteY23" fmla="*/ 1495679 h 3357575"/>
                  <a:gd name="connsiteX24" fmla="*/ 138814 w 1761754"/>
                  <a:gd name="connsiteY24" fmla="*/ 1590502 h 3357575"/>
                  <a:gd name="connsiteX25" fmla="*/ 126465 w 1761754"/>
                  <a:gd name="connsiteY25" fmla="*/ 1604616 h 3357575"/>
                  <a:gd name="connsiteX26" fmla="*/ 121173 w 1761754"/>
                  <a:gd name="connsiteY26" fmla="*/ 1587856 h 3357575"/>
                  <a:gd name="connsiteX27" fmla="*/ 114998 w 1761754"/>
                  <a:gd name="connsiteY27" fmla="*/ 1533608 h 3357575"/>
                  <a:gd name="connsiteX28" fmla="*/ 96474 w 1761754"/>
                  <a:gd name="connsiteY28" fmla="*/ 1525670 h 3357575"/>
                  <a:gd name="connsiteX29" fmla="*/ 77069 w 1761754"/>
                  <a:gd name="connsiteY29" fmla="*/ 1546839 h 3357575"/>
                  <a:gd name="connsiteX30" fmla="*/ 60750 w 1761754"/>
                  <a:gd name="connsiteY30" fmla="*/ 1627991 h 3357575"/>
                  <a:gd name="connsiteX31" fmla="*/ 71776 w 1761754"/>
                  <a:gd name="connsiteY31" fmla="*/ 1648279 h 3357575"/>
                  <a:gd name="connsiteX32" fmla="*/ 74422 w 1761754"/>
                  <a:gd name="connsiteY32" fmla="*/ 1667684 h 3357575"/>
                  <a:gd name="connsiteX33" fmla="*/ 52811 w 1761754"/>
                  <a:gd name="connsiteY33" fmla="*/ 1670331 h 3357575"/>
                  <a:gd name="connsiteX34" fmla="*/ 13559 w 1761754"/>
                  <a:gd name="connsiteY34" fmla="*/ 1530521 h 3357575"/>
                  <a:gd name="connsiteX35" fmla="*/ 68248 w 1761754"/>
                  <a:gd name="connsiteY35" fmla="*/ 1440990 h 3357575"/>
                  <a:gd name="connsiteX36" fmla="*/ 84566 w 1761754"/>
                  <a:gd name="connsiteY36" fmla="*/ 1410999 h 3357575"/>
                  <a:gd name="connsiteX37" fmla="*/ 75304 w 1761754"/>
                  <a:gd name="connsiteY37" fmla="*/ 1410999 h 3357575"/>
                  <a:gd name="connsiteX38" fmla="*/ 60750 w 1761754"/>
                  <a:gd name="connsiteY38" fmla="*/ 1398650 h 3357575"/>
                  <a:gd name="connsiteX39" fmla="*/ 73540 w 1761754"/>
                  <a:gd name="connsiteY39" fmla="*/ 1347931 h 3357575"/>
                  <a:gd name="connsiteX40" fmla="*/ 168805 w 1761754"/>
                  <a:gd name="connsiteY40" fmla="*/ 1049347 h 3357575"/>
                  <a:gd name="connsiteX41" fmla="*/ 233638 w 1761754"/>
                  <a:gd name="connsiteY41" fmla="*/ 925855 h 3357575"/>
                  <a:gd name="connsiteX42" fmla="*/ 292737 w 1761754"/>
                  <a:gd name="connsiteY42" fmla="*/ 695633 h 3357575"/>
                  <a:gd name="connsiteX43" fmla="*/ 292737 w 1761754"/>
                  <a:gd name="connsiteY43" fmla="*/ 692104 h 3357575"/>
                  <a:gd name="connsiteX44" fmla="*/ 396822 w 1761754"/>
                  <a:gd name="connsiteY44" fmla="*/ 527596 h 3357575"/>
                  <a:gd name="connsiteX45" fmla="*/ 570592 w 1761754"/>
                  <a:gd name="connsiteY45" fmla="*/ 478200 h 3357575"/>
                  <a:gd name="connsiteX46" fmla="*/ 596613 w 1761754"/>
                  <a:gd name="connsiteY46" fmla="*/ 481728 h 3357575"/>
                  <a:gd name="connsiteX47" fmla="*/ 602788 w 1761754"/>
                  <a:gd name="connsiteY47" fmla="*/ 482610 h 3357575"/>
                  <a:gd name="connsiteX48" fmla="*/ 611168 w 1761754"/>
                  <a:gd name="connsiteY48" fmla="*/ 434978 h 3357575"/>
                  <a:gd name="connsiteX49" fmla="*/ 577208 w 1761754"/>
                  <a:gd name="connsiteY49" fmla="*/ 409839 h 3357575"/>
                  <a:gd name="connsiteX50" fmla="*/ 527370 w 1761754"/>
                  <a:gd name="connsiteY50" fmla="*/ 366176 h 3357575"/>
                  <a:gd name="connsiteX51" fmla="*/ 524724 w 1761754"/>
                  <a:gd name="connsiteY51" fmla="*/ 333539 h 3357575"/>
                  <a:gd name="connsiteX52" fmla="*/ 534868 w 1761754"/>
                  <a:gd name="connsiteY52" fmla="*/ 221074 h 3357575"/>
                  <a:gd name="connsiteX53" fmla="*/ 529575 w 1761754"/>
                  <a:gd name="connsiteY53" fmla="*/ 172559 h 3357575"/>
                  <a:gd name="connsiteX54" fmla="*/ 575885 w 1761754"/>
                  <a:gd name="connsiteY54" fmla="*/ 71120 h 3357575"/>
                  <a:gd name="connsiteX55" fmla="*/ 704227 w 1761754"/>
                  <a:gd name="connsiteY55" fmla="*/ 2318 h 3357575"/>
                  <a:gd name="connsiteX56" fmla="*/ 889023 w 1761754"/>
                  <a:gd name="connsiteY56" fmla="*/ 113460 h 3357575"/>
                  <a:gd name="connsiteX57" fmla="*/ 914162 w 1761754"/>
                  <a:gd name="connsiteY57" fmla="*/ 346770 h 3357575"/>
                  <a:gd name="connsiteX58" fmla="*/ 893433 w 1761754"/>
                  <a:gd name="connsiteY58" fmla="*/ 438506 h 3357575"/>
                  <a:gd name="connsiteX59" fmla="*/ 906664 w 1761754"/>
                  <a:gd name="connsiteY59" fmla="*/ 461440 h 3357575"/>
                  <a:gd name="connsiteX60" fmla="*/ 1169524 w 1761754"/>
                  <a:gd name="connsiteY60" fmla="*/ 565526 h 3357575"/>
                  <a:gd name="connsiteX61" fmla="*/ 1242296 w 1761754"/>
                  <a:gd name="connsiteY61" fmla="*/ 641385 h 3357575"/>
                  <a:gd name="connsiteX62" fmla="*/ 1378136 w 1761754"/>
                  <a:gd name="connsiteY62" fmla="*/ 937763 h 3357575"/>
                  <a:gd name="connsiteX63" fmla="*/ 1597774 w 1761754"/>
                  <a:gd name="connsiteY63" fmla="*/ 1321909 h 3357575"/>
                  <a:gd name="connsiteX64" fmla="*/ 1613651 w 1761754"/>
                  <a:gd name="connsiteY64" fmla="*/ 1379244 h 3357575"/>
                  <a:gd name="connsiteX65" fmla="*/ 1678043 w 1761754"/>
                  <a:gd name="connsiteY65" fmla="*/ 1372629 h 3357575"/>
                  <a:gd name="connsiteX66" fmla="*/ 1708034 w 1761754"/>
                  <a:gd name="connsiteY66" fmla="*/ 1366454 h 3357575"/>
                  <a:gd name="connsiteX67" fmla="*/ 1711121 w 1761754"/>
                  <a:gd name="connsiteY67" fmla="*/ 1365131 h 3357575"/>
                  <a:gd name="connsiteX68" fmla="*/ 1751697 w 1761754"/>
                  <a:gd name="connsiteY68" fmla="*/ 1384537 h 3357575"/>
                  <a:gd name="connsiteX69" fmla="*/ 1753461 w 1761754"/>
                  <a:gd name="connsiteY69" fmla="*/ 1398650 h 3357575"/>
                  <a:gd name="connsiteX70" fmla="*/ 1749933 w 1761754"/>
                  <a:gd name="connsiteY70" fmla="*/ 1478037 h 3357575"/>
                  <a:gd name="connsiteX71" fmla="*/ 1727881 w 1761754"/>
                  <a:gd name="connsiteY71" fmla="*/ 1538901 h 3357575"/>
                  <a:gd name="connsiteX72" fmla="*/ 1685541 w 1761754"/>
                  <a:gd name="connsiteY72" fmla="*/ 1563599 h 3357575"/>
                  <a:gd name="connsiteX73" fmla="*/ 1639231 w 1761754"/>
                  <a:gd name="connsiteY73" fmla="*/ 1548163 h 3357575"/>
                  <a:gd name="connsiteX74" fmla="*/ 1602625 w 1761754"/>
                  <a:gd name="connsiteY74" fmla="*/ 1525228 h 3357575"/>
                  <a:gd name="connsiteX75" fmla="*/ 1587189 w 1761754"/>
                  <a:gd name="connsiteY75" fmla="*/ 1530080 h 3357575"/>
                  <a:gd name="connsiteX76" fmla="*/ 1580132 w 1761754"/>
                  <a:gd name="connsiteY76" fmla="*/ 1556542 h 3357575"/>
                  <a:gd name="connsiteX77" fmla="*/ 1549700 w 1761754"/>
                  <a:gd name="connsiteY77" fmla="*/ 1571538 h 3357575"/>
                  <a:gd name="connsiteX78" fmla="*/ 1496335 w 1761754"/>
                  <a:gd name="connsiteY78" fmla="*/ 1528757 h 3357575"/>
                  <a:gd name="connsiteX79" fmla="*/ 1415183 w 1761754"/>
                  <a:gd name="connsiteY79" fmla="*/ 1418938 h 3357575"/>
                  <a:gd name="connsiteX80" fmla="*/ 1309775 w 1761754"/>
                  <a:gd name="connsiteY80" fmla="*/ 1264133 h 3357575"/>
                  <a:gd name="connsiteX81" fmla="*/ 1289928 w 1761754"/>
                  <a:gd name="connsiteY81" fmla="*/ 1240317 h 3357575"/>
                  <a:gd name="connsiteX82" fmla="*/ 1193340 w 1761754"/>
                  <a:gd name="connsiteY82" fmla="*/ 1095215 h 3357575"/>
                  <a:gd name="connsiteX83" fmla="*/ 1110425 w 1761754"/>
                  <a:gd name="connsiteY83" fmla="*/ 921445 h 3357575"/>
                  <a:gd name="connsiteX84" fmla="*/ 1096753 w 1761754"/>
                  <a:gd name="connsiteY84" fmla="*/ 894541 h 3357575"/>
                  <a:gd name="connsiteX85" fmla="*/ 1105132 w 1761754"/>
                  <a:gd name="connsiteY85" fmla="*/ 1015386 h 3357575"/>
                  <a:gd name="connsiteX86" fmla="*/ 1112189 w 1761754"/>
                  <a:gd name="connsiteY86" fmla="*/ 1204152 h 3357575"/>
                  <a:gd name="connsiteX87" fmla="*/ 1122774 w 1761754"/>
                  <a:gd name="connsiteY87" fmla="*/ 1365131 h 3357575"/>
                  <a:gd name="connsiteX88" fmla="*/ 1149236 w 1761754"/>
                  <a:gd name="connsiteY88" fmla="*/ 1451134 h 3357575"/>
                  <a:gd name="connsiteX89" fmla="*/ 1177463 w 1761754"/>
                  <a:gd name="connsiteY89" fmla="*/ 1538901 h 3357575"/>
                  <a:gd name="connsiteX90" fmla="*/ 1189812 w 1761754"/>
                  <a:gd name="connsiteY90" fmla="*/ 1566686 h 3357575"/>
                  <a:gd name="connsiteX91" fmla="*/ 1390485 w 1761754"/>
                  <a:gd name="connsiteY91" fmla="*/ 1889086 h 3357575"/>
                  <a:gd name="connsiteX92" fmla="*/ 1433707 w 1761754"/>
                  <a:gd name="connsiteY92" fmla="*/ 1964945 h 3357575"/>
                  <a:gd name="connsiteX93" fmla="*/ 1479134 w 1761754"/>
                  <a:gd name="connsiteY93" fmla="*/ 2135186 h 3357575"/>
                  <a:gd name="connsiteX94" fmla="*/ 1496335 w 1761754"/>
                  <a:gd name="connsiteY94" fmla="*/ 2416129 h 3357575"/>
                  <a:gd name="connsiteX95" fmla="*/ 1499863 w 1761754"/>
                  <a:gd name="connsiteY95" fmla="*/ 2517568 h 3357575"/>
                  <a:gd name="connsiteX96" fmla="*/ 1503832 w 1761754"/>
                  <a:gd name="connsiteY96" fmla="*/ 2717359 h 3357575"/>
                  <a:gd name="connsiteX97" fmla="*/ 1484427 w 1761754"/>
                  <a:gd name="connsiteY97" fmla="*/ 3003153 h 3357575"/>
                  <a:gd name="connsiteX98" fmla="*/ 1481339 w 1761754"/>
                  <a:gd name="connsiteY98" fmla="*/ 3037554 h 3357575"/>
                  <a:gd name="connsiteX99" fmla="*/ 1495452 w 1761754"/>
                  <a:gd name="connsiteY99" fmla="*/ 3109443 h 3357575"/>
                  <a:gd name="connsiteX100" fmla="*/ 1514417 w 1761754"/>
                  <a:gd name="connsiteY100" fmla="*/ 3135906 h 3357575"/>
                  <a:gd name="connsiteX101" fmla="*/ 1619385 w 1761754"/>
                  <a:gd name="connsiteY101" fmla="*/ 3215734 h 3357575"/>
                  <a:gd name="connsiteX102" fmla="*/ 1667017 w 1761754"/>
                  <a:gd name="connsiteY102" fmla="*/ 3225437 h 3357575"/>
                  <a:gd name="connsiteX103" fmla="*/ 1720383 w 1761754"/>
                  <a:gd name="connsiteY103" fmla="*/ 3251899 h 3357575"/>
                  <a:gd name="connsiteX104" fmla="*/ 1752138 w 1761754"/>
                  <a:gd name="connsiteY104" fmla="*/ 3293798 h 3357575"/>
                  <a:gd name="connsiteX105" fmla="*/ 1741553 w 1761754"/>
                  <a:gd name="connsiteY105" fmla="*/ 3331286 h 3357575"/>
                  <a:gd name="connsiteX106" fmla="*/ 1719060 w 1761754"/>
                  <a:gd name="connsiteY106" fmla="*/ 3337902 h 3357575"/>
                  <a:gd name="connsiteX107" fmla="*/ 1631734 w 1761754"/>
                  <a:gd name="connsiteY107" fmla="*/ 3355103 h 3357575"/>
                  <a:gd name="connsiteX108" fmla="*/ 1568665 w 1761754"/>
                  <a:gd name="connsiteY108" fmla="*/ 3352897 h 3357575"/>
                  <a:gd name="connsiteX109" fmla="*/ 1255086 w 1761754"/>
                  <a:gd name="connsiteY109" fmla="*/ 3286300 h 3357575"/>
                  <a:gd name="connsiteX110" fmla="*/ 1187166 w 1761754"/>
                  <a:gd name="connsiteY110" fmla="*/ 3255869 h 3357575"/>
                  <a:gd name="connsiteX111" fmla="*/ 1151001 w 1761754"/>
                  <a:gd name="connsiteY111" fmla="*/ 3177364 h 3357575"/>
                  <a:gd name="connsiteX112" fmla="*/ 1157616 w 1761754"/>
                  <a:gd name="connsiteY112" fmla="*/ 3150901 h 3357575"/>
                  <a:gd name="connsiteX113" fmla="*/ 1159821 w 1761754"/>
                  <a:gd name="connsiteY113" fmla="*/ 3113854 h 3357575"/>
                  <a:gd name="connsiteX114" fmla="*/ 1163791 w 1761754"/>
                  <a:gd name="connsiteY114" fmla="*/ 3078130 h 3357575"/>
                  <a:gd name="connsiteX115" fmla="*/ 1173053 w 1761754"/>
                  <a:gd name="connsiteY115" fmla="*/ 3045052 h 3357575"/>
                  <a:gd name="connsiteX116" fmla="*/ 1216274 w 1761754"/>
                  <a:gd name="connsiteY116" fmla="*/ 2779546 h 3357575"/>
                  <a:gd name="connsiteX117" fmla="*/ 1240532 w 1761754"/>
                  <a:gd name="connsiteY117" fmla="*/ 2566524 h 3357575"/>
                  <a:gd name="connsiteX118" fmla="*/ 1229064 w 1761754"/>
                  <a:gd name="connsiteY118" fmla="*/ 2439945 h 3357575"/>
                  <a:gd name="connsiteX119" fmla="*/ 1100281 w 1761754"/>
                  <a:gd name="connsiteY119" fmla="*/ 2100344 h 3357575"/>
                  <a:gd name="connsiteX120" fmla="*/ 1060587 w 1761754"/>
                  <a:gd name="connsiteY120" fmla="*/ 2020516 h 3357575"/>
                  <a:gd name="connsiteX121" fmla="*/ 1023099 w 1761754"/>
                  <a:gd name="connsiteY121" fmla="*/ 1976853 h 3357575"/>
                  <a:gd name="connsiteX122" fmla="*/ 921219 w 1761754"/>
                  <a:gd name="connsiteY122" fmla="*/ 1878501 h 3357575"/>
                  <a:gd name="connsiteX123" fmla="*/ 860796 w 1761754"/>
                  <a:gd name="connsiteY123" fmla="*/ 1826018 h 3357575"/>
                  <a:gd name="connsiteX124" fmla="*/ 842714 w 1761754"/>
                  <a:gd name="connsiteY124" fmla="*/ 1814109 h 3357575"/>
                  <a:gd name="connsiteX125" fmla="*/ 779204 w 1761754"/>
                  <a:gd name="connsiteY125" fmla="*/ 1829105 h 3357575"/>
                  <a:gd name="connsiteX126" fmla="*/ 704227 w 1761754"/>
                  <a:gd name="connsiteY126" fmla="*/ 1970238 h 3357575"/>
                  <a:gd name="connsiteX127" fmla="*/ 584705 w 1761754"/>
                  <a:gd name="connsiteY127" fmla="*/ 2262647 h 3357575"/>
                  <a:gd name="connsiteX128" fmla="*/ 559125 w 1761754"/>
                  <a:gd name="connsiteY128" fmla="*/ 2366732 h 3357575"/>
                  <a:gd name="connsiteX129" fmla="*/ 489882 w 1761754"/>
                  <a:gd name="connsiteY129" fmla="*/ 2574462 h 3357575"/>
                  <a:gd name="connsiteX130" fmla="*/ 431223 w 1761754"/>
                  <a:gd name="connsiteY130" fmla="*/ 2738529 h 3357575"/>
                  <a:gd name="connsiteX131" fmla="*/ 369037 w 1761754"/>
                  <a:gd name="connsiteY131" fmla="*/ 2964341 h 3357575"/>
                  <a:gd name="connsiteX132" fmla="*/ 358893 w 1761754"/>
                  <a:gd name="connsiteY132" fmla="*/ 3039759 h 3357575"/>
                  <a:gd name="connsiteX133" fmla="*/ 334195 w 1761754"/>
                  <a:gd name="connsiteY133" fmla="*/ 3057842 h 3357575"/>
                  <a:gd name="connsiteX134" fmla="*/ 316553 w 1761754"/>
                  <a:gd name="connsiteY134" fmla="*/ 3078130 h 3357575"/>
                  <a:gd name="connsiteX135" fmla="*/ 329343 w 1761754"/>
                  <a:gd name="connsiteY135" fmla="*/ 3152224 h 3357575"/>
                  <a:gd name="connsiteX136" fmla="*/ 349190 w 1761754"/>
                  <a:gd name="connsiteY136" fmla="*/ 3200739 h 3357575"/>
                  <a:gd name="connsiteX137" fmla="*/ 322287 w 1761754"/>
                  <a:gd name="connsiteY137" fmla="*/ 3239991 h 3357575"/>
                  <a:gd name="connsiteX138" fmla="*/ 179390 w 1761754"/>
                  <a:gd name="connsiteY138" fmla="*/ 3251017 h 3357575"/>
                  <a:gd name="connsiteX139" fmla="*/ 143666 w 1761754"/>
                  <a:gd name="connsiteY139" fmla="*/ 3245725 h 3357575"/>
                  <a:gd name="connsiteX140" fmla="*/ 109264 w 1761754"/>
                  <a:gd name="connsiteY140" fmla="*/ 3207795 h 3357575"/>
                  <a:gd name="connsiteX141" fmla="*/ 97356 w 1761754"/>
                  <a:gd name="connsiteY141" fmla="*/ 3147373 h 3357575"/>
                  <a:gd name="connsiteX142" fmla="*/ 151163 w 1761754"/>
                  <a:gd name="connsiteY142" fmla="*/ 3036672 h 33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761754" h="3357575">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w="4402" cap="flat">
                <a:noFill/>
                <a:prstDash val="solid"/>
                <a:miter/>
              </a:ln>
            </p:spPr>
            <p:txBody>
              <a:bodyPr rtlCol="0" anchor="ctr"/>
              <a:lstStyle/>
              <a:p>
                <a:endParaRPr lang="en-US" dirty="0"/>
              </a:p>
            </p:txBody>
          </p:sp>
          <p:sp>
            <p:nvSpPr>
              <p:cNvPr id="13" name="Freeform: Shape 116">
                <a:extLst>
                  <a:ext uri="{FF2B5EF4-FFF2-40B4-BE49-F238E27FC236}">
                    <a16:creationId xmlns:a16="http://schemas.microsoft.com/office/drawing/2014/main" id="{AE4D26E2-12C3-4B8D-83D2-EB1191639FDC}"/>
                  </a:ext>
                </a:extLst>
              </p:cNvPr>
              <p:cNvSpPr/>
              <p:nvPr/>
            </p:nvSpPr>
            <p:spPr>
              <a:xfrm>
                <a:off x="2247230" y="2515673"/>
                <a:ext cx="2685695" cy="1730535"/>
              </a:xfrm>
              <a:custGeom>
                <a:avLst/>
                <a:gdLst>
                  <a:gd name="connsiteX0" fmla="*/ 0 w 1928758"/>
                  <a:gd name="connsiteY0" fmla="*/ 1713966 h 1730535"/>
                  <a:gd name="connsiteX1" fmla="*/ 348863 w 1928758"/>
                  <a:gd name="connsiteY1" fmla="*/ 743237 h 1730535"/>
                  <a:gd name="connsiteX2" fmla="*/ 534540 w 1928758"/>
                  <a:gd name="connsiteY2" fmla="*/ 382026 h 1730535"/>
                  <a:gd name="connsiteX3" fmla="*/ 830478 w 1928758"/>
                  <a:gd name="connsiteY3" fmla="*/ 82119 h 1730535"/>
                  <a:gd name="connsiteX4" fmla="*/ 1345613 w 1928758"/>
                  <a:gd name="connsiteY4" fmla="*/ 23019 h 1730535"/>
                  <a:gd name="connsiteX5" fmla="*/ 1654781 w 1928758"/>
                  <a:gd name="connsiteY5" fmla="*/ 120048 h 1730535"/>
                  <a:gd name="connsiteX6" fmla="*/ 1922493 w 1928758"/>
                  <a:gd name="connsiteY6" fmla="*/ 235160 h 1730535"/>
                  <a:gd name="connsiteX7" fmla="*/ 1908820 w 1928758"/>
                  <a:gd name="connsiteY7" fmla="*/ 259858 h 1730535"/>
                  <a:gd name="connsiteX8" fmla="*/ 1695357 w 1928758"/>
                  <a:gd name="connsiteY8" fmla="*/ 178706 h 1730535"/>
                  <a:gd name="connsiteX9" fmla="*/ 1326207 w 1928758"/>
                  <a:gd name="connsiteY9" fmla="*/ 54333 h 1730535"/>
                  <a:gd name="connsiteX10" fmla="*/ 926184 w 1928758"/>
                  <a:gd name="connsiteY10" fmla="*/ 70652 h 1730535"/>
                  <a:gd name="connsiteX11" fmla="*/ 776671 w 1928758"/>
                  <a:gd name="connsiteY11" fmla="*/ 154890 h 1730535"/>
                  <a:gd name="connsiteX12" fmla="*/ 651857 w 1928758"/>
                  <a:gd name="connsiteY12" fmla="*/ 278823 h 1730535"/>
                  <a:gd name="connsiteX13" fmla="*/ 512929 w 1928758"/>
                  <a:gd name="connsiteY13" fmla="*/ 484788 h 1730535"/>
                  <a:gd name="connsiteX14" fmla="*/ 370915 w 1928758"/>
                  <a:gd name="connsiteY14" fmla="*/ 772787 h 1730535"/>
                  <a:gd name="connsiteX15" fmla="*/ 292851 w 1928758"/>
                  <a:gd name="connsiteY15" fmla="*/ 962434 h 1730535"/>
                  <a:gd name="connsiteX16" fmla="*/ 181267 w 1928758"/>
                  <a:gd name="connsiteY16" fmla="*/ 1267634 h 1730535"/>
                  <a:gd name="connsiteX17" fmla="*/ 116876 w 1928758"/>
                  <a:gd name="connsiteY17" fmla="*/ 1464337 h 1730535"/>
                  <a:gd name="connsiteX18" fmla="*/ 38812 w 1928758"/>
                  <a:gd name="connsiteY18" fmla="*/ 1708232 h 1730535"/>
                  <a:gd name="connsiteX19" fmla="*/ 31755 w 1928758"/>
                  <a:gd name="connsiteY19" fmla="*/ 1724992 h 1730535"/>
                  <a:gd name="connsiteX20" fmla="*/ 0 w 1928758"/>
                  <a:gd name="connsiteY20" fmla="*/ 1713966 h 1730535"/>
                  <a:gd name="connsiteX0" fmla="*/ 0 w 2298248"/>
                  <a:gd name="connsiteY0" fmla="*/ 1713966 h 1730535"/>
                  <a:gd name="connsiteX1" fmla="*/ 348863 w 2298248"/>
                  <a:gd name="connsiteY1" fmla="*/ 743237 h 1730535"/>
                  <a:gd name="connsiteX2" fmla="*/ 534540 w 2298248"/>
                  <a:gd name="connsiteY2" fmla="*/ 382026 h 1730535"/>
                  <a:gd name="connsiteX3" fmla="*/ 830478 w 2298248"/>
                  <a:gd name="connsiteY3" fmla="*/ 82119 h 1730535"/>
                  <a:gd name="connsiteX4" fmla="*/ 1345613 w 2298248"/>
                  <a:gd name="connsiteY4" fmla="*/ 23019 h 1730535"/>
                  <a:gd name="connsiteX5" fmla="*/ 1654781 w 2298248"/>
                  <a:gd name="connsiteY5" fmla="*/ 120048 h 1730535"/>
                  <a:gd name="connsiteX6" fmla="*/ 1922493 w 2298248"/>
                  <a:gd name="connsiteY6" fmla="*/ 235160 h 1730535"/>
                  <a:gd name="connsiteX7" fmla="*/ 2297708 w 2298248"/>
                  <a:gd name="connsiteY7" fmla="*/ 409956 h 1730535"/>
                  <a:gd name="connsiteX8" fmla="*/ 1695357 w 2298248"/>
                  <a:gd name="connsiteY8" fmla="*/ 178706 h 1730535"/>
                  <a:gd name="connsiteX9" fmla="*/ 1326207 w 2298248"/>
                  <a:gd name="connsiteY9" fmla="*/ 54333 h 1730535"/>
                  <a:gd name="connsiteX10" fmla="*/ 926184 w 2298248"/>
                  <a:gd name="connsiteY10" fmla="*/ 70652 h 1730535"/>
                  <a:gd name="connsiteX11" fmla="*/ 776671 w 2298248"/>
                  <a:gd name="connsiteY11" fmla="*/ 154890 h 1730535"/>
                  <a:gd name="connsiteX12" fmla="*/ 651857 w 2298248"/>
                  <a:gd name="connsiteY12" fmla="*/ 278823 h 1730535"/>
                  <a:gd name="connsiteX13" fmla="*/ 512929 w 2298248"/>
                  <a:gd name="connsiteY13" fmla="*/ 484788 h 1730535"/>
                  <a:gd name="connsiteX14" fmla="*/ 370915 w 2298248"/>
                  <a:gd name="connsiteY14" fmla="*/ 772787 h 1730535"/>
                  <a:gd name="connsiteX15" fmla="*/ 292851 w 2298248"/>
                  <a:gd name="connsiteY15" fmla="*/ 962434 h 1730535"/>
                  <a:gd name="connsiteX16" fmla="*/ 181267 w 2298248"/>
                  <a:gd name="connsiteY16" fmla="*/ 1267634 h 1730535"/>
                  <a:gd name="connsiteX17" fmla="*/ 116876 w 2298248"/>
                  <a:gd name="connsiteY17" fmla="*/ 1464337 h 1730535"/>
                  <a:gd name="connsiteX18" fmla="*/ 38812 w 2298248"/>
                  <a:gd name="connsiteY18" fmla="*/ 1708232 h 1730535"/>
                  <a:gd name="connsiteX19" fmla="*/ 31755 w 2298248"/>
                  <a:gd name="connsiteY19" fmla="*/ 1724992 h 1730535"/>
                  <a:gd name="connsiteX20" fmla="*/ 0 w 2298248"/>
                  <a:gd name="connsiteY20" fmla="*/ 1713966 h 1730535"/>
                  <a:gd name="connsiteX0" fmla="*/ 0 w 2352745"/>
                  <a:gd name="connsiteY0" fmla="*/ 1713966 h 1730535"/>
                  <a:gd name="connsiteX1" fmla="*/ 348863 w 2352745"/>
                  <a:gd name="connsiteY1" fmla="*/ 743237 h 1730535"/>
                  <a:gd name="connsiteX2" fmla="*/ 534540 w 2352745"/>
                  <a:gd name="connsiteY2" fmla="*/ 382026 h 1730535"/>
                  <a:gd name="connsiteX3" fmla="*/ 830478 w 2352745"/>
                  <a:gd name="connsiteY3" fmla="*/ 82119 h 1730535"/>
                  <a:gd name="connsiteX4" fmla="*/ 1345613 w 2352745"/>
                  <a:gd name="connsiteY4" fmla="*/ 23019 h 1730535"/>
                  <a:gd name="connsiteX5" fmla="*/ 1654781 w 2352745"/>
                  <a:gd name="connsiteY5" fmla="*/ 120048 h 1730535"/>
                  <a:gd name="connsiteX6" fmla="*/ 2315930 w 2352745"/>
                  <a:gd name="connsiteY6" fmla="*/ 403451 h 1730535"/>
                  <a:gd name="connsiteX7" fmla="*/ 2297708 w 2352745"/>
                  <a:gd name="connsiteY7" fmla="*/ 409956 h 1730535"/>
                  <a:gd name="connsiteX8" fmla="*/ 1695357 w 2352745"/>
                  <a:gd name="connsiteY8" fmla="*/ 178706 h 1730535"/>
                  <a:gd name="connsiteX9" fmla="*/ 1326207 w 2352745"/>
                  <a:gd name="connsiteY9" fmla="*/ 54333 h 1730535"/>
                  <a:gd name="connsiteX10" fmla="*/ 926184 w 2352745"/>
                  <a:gd name="connsiteY10" fmla="*/ 70652 h 1730535"/>
                  <a:gd name="connsiteX11" fmla="*/ 776671 w 2352745"/>
                  <a:gd name="connsiteY11" fmla="*/ 154890 h 1730535"/>
                  <a:gd name="connsiteX12" fmla="*/ 651857 w 2352745"/>
                  <a:gd name="connsiteY12" fmla="*/ 278823 h 1730535"/>
                  <a:gd name="connsiteX13" fmla="*/ 512929 w 2352745"/>
                  <a:gd name="connsiteY13" fmla="*/ 484788 h 1730535"/>
                  <a:gd name="connsiteX14" fmla="*/ 370915 w 2352745"/>
                  <a:gd name="connsiteY14" fmla="*/ 772787 h 1730535"/>
                  <a:gd name="connsiteX15" fmla="*/ 292851 w 2352745"/>
                  <a:gd name="connsiteY15" fmla="*/ 962434 h 1730535"/>
                  <a:gd name="connsiteX16" fmla="*/ 181267 w 2352745"/>
                  <a:gd name="connsiteY16" fmla="*/ 1267634 h 1730535"/>
                  <a:gd name="connsiteX17" fmla="*/ 116876 w 2352745"/>
                  <a:gd name="connsiteY17" fmla="*/ 1464337 h 1730535"/>
                  <a:gd name="connsiteX18" fmla="*/ 38812 w 2352745"/>
                  <a:gd name="connsiteY18" fmla="*/ 1708232 h 1730535"/>
                  <a:gd name="connsiteX19" fmla="*/ 31755 w 2352745"/>
                  <a:gd name="connsiteY19" fmla="*/ 1724992 h 1730535"/>
                  <a:gd name="connsiteX20" fmla="*/ 0 w 2352745"/>
                  <a:gd name="connsiteY20" fmla="*/ 1713966 h 1730535"/>
                  <a:gd name="connsiteX0" fmla="*/ 0 w 2679937"/>
                  <a:gd name="connsiteY0" fmla="*/ 1713966 h 1730535"/>
                  <a:gd name="connsiteX1" fmla="*/ 348863 w 2679937"/>
                  <a:gd name="connsiteY1" fmla="*/ 743237 h 1730535"/>
                  <a:gd name="connsiteX2" fmla="*/ 534540 w 2679937"/>
                  <a:gd name="connsiteY2" fmla="*/ 382026 h 1730535"/>
                  <a:gd name="connsiteX3" fmla="*/ 830478 w 2679937"/>
                  <a:gd name="connsiteY3" fmla="*/ 82119 h 1730535"/>
                  <a:gd name="connsiteX4" fmla="*/ 1345613 w 2679937"/>
                  <a:gd name="connsiteY4" fmla="*/ 23019 h 1730535"/>
                  <a:gd name="connsiteX5" fmla="*/ 1654781 w 2679937"/>
                  <a:gd name="connsiteY5" fmla="*/ 120048 h 1730535"/>
                  <a:gd name="connsiteX6" fmla="*/ 2315930 w 2679937"/>
                  <a:gd name="connsiteY6" fmla="*/ 403451 h 1730535"/>
                  <a:gd name="connsiteX7" fmla="*/ 2664146 w 2679937"/>
                  <a:gd name="connsiteY7" fmla="*/ 560842 h 1730535"/>
                  <a:gd name="connsiteX8" fmla="*/ 1695357 w 2679937"/>
                  <a:gd name="connsiteY8" fmla="*/ 178706 h 1730535"/>
                  <a:gd name="connsiteX9" fmla="*/ 1326207 w 2679937"/>
                  <a:gd name="connsiteY9" fmla="*/ 54333 h 1730535"/>
                  <a:gd name="connsiteX10" fmla="*/ 926184 w 2679937"/>
                  <a:gd name="connsiteY10" fmla="*/ 70652 h 1730535"/>
                  <a:gd name="connsiteX11" fmla="*/ 776671 w 2679937"/>
                  <a:gd name="connsiteY11" fmla="*/ 154890 h 1730535"/>
                  <a:gd name="connsiteX12" fmla="*/ 651857 w 2679937"/>
                  <a:gd name="connsiteY12" fmla="*/ 278823 h 1730535"/>
                  <a:gd name="connsiteX13" fmla="*/ 512929 w 2679937"/>
                  <a:gd name="connsiteY13" fmla="*/ 484788 h 1730535"/>
                  <a:gd name="connsiteX14" fmla="*/ 370915 w 2679937"/>
                  <a:gd name="connsiteY14" fmla="*/ 772787 h 1730535"/>
                  <a:gd name="connsiteX15" fmla="*/ 292851 w 2679937"/>
                  <a:gd name="connsiteY15" fmla="*/ 962434 h 1730535"/>
                  <a:gd name="connsiteX16" fmla="*/ 181267 w 2679937"/>
                  <a:gd name="connsiteY16" fmla="*/ 1267634 h 1730535"/>
                  <a:gd name="connsiteX17" fmla="*/ 116876 w 2679937"/>
                  <a:gd name="connsiteY17" fmla="*/ 1464337 h 1730535"/>
                  <a:gd name="connsiteX18" fmla="*/ 38812 w 2679937"/>
                  <a:gd name="connsiteY18" fmla="*/ 1708232 h 1730535"/>
                  <a:gd name="connsiteX19" fmla="*/ 31755 w 2679937"/>
                  <a:gd name="connsiteY19" fmla="*/ 1724992 h 1730535"/>
                  <a:gd name="connsiteX20" fmla="*/ 0 w 2679937"/>
                  <a:gd name="connsiteY20" fmla="*/ 1713966 h 1730535"/>
                  <a:gd name="connsiteX0" fmla="*/ 0 w 2664483"/>
                  <a:gd name="connsiteY0" fmla="*/ 1713966 h 1730535"/>
                  <a:gd name="connsiteX1" fmla="*/ 348863 w 2664483"/>
                  <a:gd name="connsiteY1" fmla="*/ 743237 h 1730535"/>
                  <a:gd name="connsiteX2" fmla="*/ 534540 w 2664483"/>
                  <a:gd name="connsiteY2" fmla="*/ 382026 h 1730535"/>
                  <a:gd name="connsiteX3" fmla="*/ 830478 w 2664483"/>
                  <a:gd name="connsiteY3" fmla="*/ 82119 h 1730535"/>
                  <a:gd name="connsiteX4" fmla="*/ 1345613 w 2664483"/>
                  <a:gd name="connsiteY4" fmla="*/ 23019 h 1730535"/>
                  <a:gd name="connsiteX5" fmla="*/ 1654781 w 2664483"/>
                  <a:gd name="connsiteY5" fmla="*/ 120048 h 1730535"/>
                  <a:gd name="connsiteX6" fmla="*/ 2315930 w 2664483"/>
                  <a:gd name="connsiteY6" fmla="*/ 403451 h 1730535"/>
                  <a:gd name="connsiteX7" fmla="*/ 2664146 w 2664483"/>
                  <a:gd name="connsiteY7" fmla="*/ 560842 h 1730535"/>
                  <a:gd name="connsiteX8" fmla="*/ 1695357 w 2664483"/>
                  <a:gd name="connsiteY8" fmla="*/ 178706 h 1730535"/>
                  <a:gd name="connsiteX9" fmla="*/ 1326207 w 2664483"/>
                  <a:gd name="connsiteY9" fmla="*/ 54333 h 1730535"/>
                  <a:gd name="connsiteX10" fmla="*/ 926184 w 2664483"/>
                  <a:gd name="connsiteY10" fmla="*/ 70652 h 1730535"/>
                  <a:gd name="connsiteX11" fmla="*/ 776671 w 2664483"/>
                  <a:gd name="connsiteY11" fmla="*/ 154890 h 1730535"/>
                  <a:gd name="connsiteX12" fmla="*/ 651857 w 2664483"/>
                  <a:gd name="connsiteY12" fmla="*/ 278823 h 1730535"/>
                  <a:gd name="connsiteX13" fmla="*/ 512929 w 2664483"/>
                  <a:gd name="connsiteY13" fmla="*/ 484788 h 1730535"/>
                  <a:gd name="connsiteX14" fmla="*/ 370915 w 2664483"/>
                  <a:gd name="connsiteY14" fmla="*/ 772787 h 1730535"/>
                  <a:gd name="connsiteX15" fmla="*/ 292851 w 2664483"/>
                  <a:gd name="connsiteY15" fmla="*/ 962434 h 1730535"/>
                  <a:gd name="connsiteX16" fmla="*/ 181267 w 2664483"/>
                  <a:gd name="connsiteY16" fmla="*/ 1267634 h 1730535"/>
                  <a:gd name="connsiteX17" fmla="*/ 116876 w 2664483"/>
                  <a:gd name="connsiteY17" fmla="*/ 1464337 h 1730535"/>
                  <a:gd name="connsiteX18" fmla="*/ 38812 w 2664483"/>
                  <a:gd name="connsiteY18" fmla="*/ 1708232 h 1730535"/>
                  <a:gd name="connsiteX19" fmla="*/ 31755 w 2664483"/>
                  <a:gd name="connsiteY19" fmla="*/ 1724992 h 1730535"/>
                  <a:gd name="connsiteX20" fmla="*/ 0 w 2664483"/>
                  <a:gd name="connsiteY20" fmla="*/ 1713966 h 1730535"/>
                  <a:gd name="connsiteX0" fmla="*/ 0 w 2664782"/>
                  <a:gd name="connsiteY0" fmla="*/ 1713966 h 1730535"/>
                  <a:gd name="connsiteX1" fmla="*/ 348863 w 2664782"/>
                  <a:gd name="connsiteY1" fmla="*/ 743237 h 1730535"/>
                  <a:gd name="connsiteX2" fmla="*/ 534540 w 2664782"/>
                  <a:gd name="connsiteY2" fmla="*/ 382026 h 1730535"/>
                  <a:gd name="connsiteX3" fmla="*/ 830478 w 2664782"/>
                  <a:gd name="connsiteY3" fmla="*/ 82119 h 1730535"/>
                  <a:gd name="connsiteX4" fmla="*/ 1345613 w 2664782"/>
                  <a:gd name="connsiteY4" fmla="*/ 23019 h 1730535"/>
                  <a:gd name="connsiteX5" fmla="*/ 1654781 w 2664782"/>
                  <a:gd name="connsiteY5" fmla="*/ 120048 h 1730535"/>
                  <a:gd name="connsiteX6" fmla="*/ 2315930 w 2664782"/>
                  <a:gd name="connsiteY6" fmla="*/ 403451 h 1730535"/>
                  <a:gd name="connsiteX7" fmla="*/ 2664146 w 2664782"/>
                  <a:gd name="connsiteY7" fmla="*/ 560842 h 1730535"/>
                  <a:gd name="connsiteX8" fmla="*/ 1695357 w 2664782"/>
                  <a:gd name="connsiteY8" fmla="*/ 178706 h 1730535"/>
                  <a:gd name="connsiteX9" fmla="*/ 1326207 w 2664782"/>
                  <a:gd name="connsiteY9" fmla="*/ 54333 h 1730535"/>
                  <a:gd name="connsiteX10" fmla="*/ 926184 w 2664782"/>
                  <a:gd name="connsiteY10" fmla="*/ 70652 h 1730535"/>
                  <a:gd name="connsiteX11" fmla="*/ 776671 w 2664782"/>
                  <a:gd name="connsiteY11" fmla="*/ 154890 h 1730535"/>
                  <a:gd name="connsiteX12" fmla="*/ 651857 w 2664782"/>
                  <a:gd name="connsiteY12" fmla="*/ 278823 h 1730535"/>
                  <a:gd name="connsiteX13" fmla="*/ 512929 w 2664782"/>
                  <a:gd name="connsiteY13" fmla="*/ 484788 h 1730535"/>
                  <a:gd name="connsiteX14" fmla="*/ 370915 w 2664782"/>
                  <a:gd name="connsiteY14" fmla="*/ 772787 h 1730535"/>
                  <a:gd name="connsiteX15" fmla="*/ 292851 w 2664782"/>
                  <a:gd name="connsiteY15" fmla="*/ 962434 h 1730535"/>
                  <a:gd name="connsiteX16" fmla="*/ 181267 w 2664782"/>
                  <a:gd name="connsiteY16" fmla="*/ 1267634 h 1730535"/>
                  <a:gd name="connsiteX17" fmla="*/ 116876 w 2664782"/>
                  <a:gd name="connsiteY17" fmla="*/ 1464337 h 1730535"/>
                  <a:gd name="connsiteX18" fmla="*/ 38812 w 2664782"/>
                  <a:gd name="connsiteY18" fmla="*/ 1708232 h 1730535"/>
                  <a:gd name="connsiteX19" fmla="*/ 31755 w 2664782"/>
                  <a:gd name="connsiteY19" fmla="*/ 1724992 h 1730535"/>
                  <a:gd name="connsiteX20" fmla="*/ 0 w 2664782"/>
                  <a:gd name="connsiteY20" fmla="*/ 1713966 h 1730535"/>
                  <a:gd name="connsiteX0" fmla="*/ 0 w 2677238"/>
                  <a:gd name="connsiteY0" fmla="*/ 1713966 h 1730535"/>
                  <a:gd name="connsiteX1" fmla="*/ 348863 w 2677238"/>
                  <a:gd name="connsiteY1" fmla="*/ 743237 h 1730535"/>
                  <a:gd name="connsiteX2" fmla="*/ 534540 w 2677238"/>
                  <a:gd name="connsiteY2" fmla="*/ 382026 h 1730535"/>
                  <a:gd name="connsiteX3" fmla="*/ 830478 w 2677238"/>
                  <a:gd name="connsiteY3" fmla="*/ 82119 h 1730535"/>
                  <a:gd name="connsiteX4" fmla="*/ 1345613 w 2677238"/>
                  <a:gd name="connsiteY4" fmla="*/ 23019 h 1730535"/>
                  <a:gd name="connsiteX5" fmla="*/ 1654781 w 2677238"/>
                  <a:gd name="connsiteY5" fmla="*/ 120048 h 1730535"/>
                  <a:gd name="connsiteX6" fmla="*/ 2315930 w 2677238"/>
                  <a:gd name="connsiteY6" fmla="*/ 403451 h 1730535"/>
                  <a:gd name="connsiteX7" fmla="*/ 2664146 w 2677238"/>
                  <a:gd name="connsiteY7" fmla="*/ 560842 h 1730535"/>
                  <a:gd name="connsiteX8" fmla="*/ 1695357 w 2677238"/>
                  <a:gd name="connsiteY8" fmla="*/ 178706 h 1730535"/>
                  <a:gd name="connsiteX9" fmla="*/ 1326207 w 2677238"/>
                  <a:gd name="connsiteY9" fmla="*/ 54333 h 1730535"/>
                  <a:gd name="connsiteX10" fmla="*/ 926184 w 2677238"/>
                  <a:gd name="connsiteY10" fmla="*/ 70652 h 1730535"/>
                  <a:gd name="connsiteX11" fmla="*/ 776671 w 2677238"/>
                  <a:gd name="connsiteY11" fmla="*/ 154890 h 1730535"/>
                  <a:gd name="connsiteX12" fmla="*/ 651857 w 2677238"/>
                  <a:gd name="connsiteY12" fmla="*/ 278823 h 1730535"/>
                  <a:gd name="connsiteX13" fmla="*/ 512929 w 2677238"/>
                  <a:gd name="connsiteY13" fmla="*/ 484788 h 1730535"/>
                  <a:gd name="connsiteX14" fmla="*/ 370915 w 2677238"/>
                  <a:gd name="connsiteY14" fmla="*/ 772787 h 1730535"/>
                  <a:gd name="connsiteX15" fmla="*/ 292851 w 2677238"/>
                  <a:gd name="connsiteY15" fmla="*/ 962434 h 1730535"/>
                  <a:gd name="connsiteX16" fmla="*/ 181267 w 2677238"/>
                  <a:gd name="connsiteY16" fmla="*/ 1267634 h 1730535"/>
                  <a:gd name="connsiteX17" fmla="*/ 116876 w 2677238"/>
                  <a:gd name="connsiteY17" fmla="*/ 1464337 h 1730535"/>
                  <a:gd name="connsiteX18" fmla="*/ 38812 w 2677238"/>
                  <a:gd name="connsiteY18" fmla="*/ 1708232 h 1730535"/>
                  <a:gd name="connsiteX19" fmla="*/ 31755 w 2677238"/>
                  <a:gd name="connsiteY19" fmla="*/ 1724992 h 1730535"/>
                  <a:gd name="connsiteX20" fmla="*/ 0 w 2677238"/>
                  <a:gd name="connsiteY20" fmla="*/ 1713966 h 1730535"/>
                  <a:gd name="connsiteX0" fmla="*/ 0 w 2746749"/>
                  <a:gd name="connsiteY0" fmla="*/ 1713966 h 1730535"/>
                  <a:gd name="connsiteX1" fmla="*/ 348863 w 2746749"/>
                  <a:gd name="connsiteY1" fmla="*/ 743237 h 1730535"/>
                  <a:gd name="connsiteX2" fmla="*/ 534540 w 2746749"/>
                  <a:gd name="connsiteY2" fmla="*/ 382026 h 1730535"/>
                  <a:gd name="connsiteX3" fmla="*/ 830478 w 2746749"/>
                  <a:gd name="connsiteY3" fmla="*/ 82119 h 1730535"/>
                  <a:gd name="connsiteX4" fmla="*/ 1345613 w 2746749"/>
                  <a:gd name="connsiteY4" fmla="*/ 23019 h 1730535"/>
                  <a:gd name="connsiteX5" fmla="*/ 1654781 w 2746749"/>
                  <a:gd name="connsiteY5" fmla="*/ 120048 h 1730535"/>
                  <a:gd name="connsiteX6" fmla="*/ 2684763 w 2746749"/>
                  <a:gd name="connsiteY6" fmla="*/ 544757 h 1730535"/>
                  <a:gd name="connsiteX7" fmla="*/ 2664146 w 2746749"/>
                  <a:gd name="connsiteY7" fmla="*/ 560842 h 1730535"/>
                  <a:gd name="connsiteX8" fmla="*/ 1695357 w 2746749"/>
                  <a:gd name="connsiteY8" fmla="*/ 178706 h 1730535"/>
                  <a:gd name="connsiteX9" fmla="*/ 1326207 w 2746749"/>
                  <a:gd name="connsiteY9" fmla="*/ 54333 h 1730535"/>
                  <a:gd name="connsiteX10" fmla="*/ 926184 w 2746749"/>
                  <a:gd name="connsiteY10" fmla="*/ 70652 h 1730535"/>
                  <a:gd name="connsiteX11" fmla="*/ 776671 w 2746749"/>
                  <a:gd name="connsiteY11" fmla="*/ 154890 h 1730535"/>
                  <a:gd name="connsiteX12" fmla="*/ 651857 w 2746749"/>
                  <a:gd name="connsiteY12" fmla="*/ 278823 h 1730535"/>
                  <a:gd name="connsiteX13" fmla="*/ 512929 w 2746749"/>
                  <a:gd name="connsiteY13" fmla="*/ 484788 h 1730535"/>
                  <a:gd name="connsiteX14" fmla="*/ 370915 w 2746749"/>
                  <a:gd name="connsiteY14" fmla="*/ 772787 h 1730535"/>
                  <a:gd name="connsiteX15" fmla="*/ 292851 w 2746749"/>
                  <a:gd name="connsiteY15" fmla="*/ 962434 h 1730535"/>
                  <a:gd name="connsiteX16" fmla="*/ 181267 w 2746749"/>
                  <a:gd name="connsiteY16" fmla="*/ 1267634 h 1730535"/>
                  <a:gd name="connsiteX17" fmla="*/ 116876 w 2746749"/>
                  <a:gd name="connsiteY17" fmla="*/ 1464337 h 1730535"/>
                  <a:gd name="connsiteX18" fmla="*/ 38812 w 2746749"/>
                  <a:gd name="connsiteY18" fmla="*/ 1708232 h 1730535"/>
                  <a:gd name="connsiteX19" fmla="*/ 31755 w 2746749"/>
                  <a:gd name="connsiteY19" fmla="*/ 1724992 h 1730535"/>
                  <a:gd name="connsiteX20" fmla="*/ 0 w 2746749"/>
                  <a:gd name="connsiteY20" fmla="*/ 1713966 h 1730535"/>
                  <a:gd name="connsiteX0" fmla="*/ 0 w 2709624"/>
                  <a:gd name="connsiteY0" fmla="*/ 1713966 h 1730535"/>
                  <a:gd name="connsiteX1" fmla="*/ 348863 w 2709624"/>
                  <a:gd name="connsiteY1" fmla="*/ 743237 h 1730535"/>
                  <a:gd name="connsiteX2" fmla="*/ 534540 w 2709624"/>
                  <a:gd name="connsiteY2" fmla="*/ 382026 h 1730535"/>
                  <a:gd name="connsiteX3" fmla="*/ 830478 w 2709624"/>
                  <a:gd name="connsiteY3" fmla="*/ 82119 h 1730535"/>
                  <a:gd name="connsiteX4" fmla="*/ 1345613 w 2709624"/>
                  <a:gd name="connsiteY4" fmla="*/ 23019 h 1730535"/>
                  <a:gd name="connsiteX5" fmla="*/ 1654781 w 2709624"/>
                  <a:gd name="connsiteY5" fmla="*/ 120048 h 1730535"/>
                  <a:gd name="connsiteX6" fmla="*/ 2684763 w 2709624"/>
                  <a:gd name="connsiteY6" fmla="*/ 544757 h 1730535"/>
                  <a:gd name="connsiteX7" fmla="*/ 2664146 w 2709624"/>
                  <a:gd name="connsiteY7" fmla="*/ 560842 h 1730535"/>
                  <a:gd name="connsiteX8" fmla="*/ 1695357 w 2709624"/>
                  <a:gd name="connsiteY8" fmla="*/ 178706 h 1730535"/>
                  <a:gd name="connsiteX9" fmla="*/ 1326207 w 2709624"/>
                  <a:gd name="connsiteY9" fmla="*/ 54333 h 1730535"/>
                  <a:gd name="connsiteX10" fmla="*/ 926184 w 2709624"/>
                  <a:gd name="connsiteY10" fmla="*/ 70652 h 1730535"/>
                  <a:gd name="connsiteX11" fmla="*/ 776671 w 2709624"/>
                  <a:gd name="connsiteY11" fmla="*/ 154890 h 1730535"/>
                  <a:gd name="connsiteX12" fmla="*/ 651857 w 2709624"/>
                  <a:gd name="connsiteY12" fmla="*/ 278823 h 1730535"/>
                  <a:gd name="connsiteX13" fmla="*/ 512929 w 2709624"/>
                  <a:gd name="connsiteY13" fmla="*/ 484788 h 1730535"/>
                  <a:gd name="connsiteX14" fmla="*/ 370915 w 2709624"/>
                  <a:gd name="connsiteY14" fmla="*/ 772787 h 1730535"/>
                  <a:gd name="connsiteX15" fmla="*/ 292851 w 2709624"/>
                  <a:gd name="connsiteY15" fmla="*/ 962434 h 1730535"/>
                  <a:gd name="connsiteX16" fmla="*/ 181267 w 2709624"/>
                  <a:gd name="connsiteY16" fmla="*/ 1267634 h 1730535"/>
                  <a:gd name="connsiteX17" fmla="*/ 116876 w 2709624"/>
                  <a:gd name="connsiteY17" fmla="*/ 1464337 h 1730535"/>
                  <a:gd name="connsiteX18" fmla="*/ 38812 w 2709624"/>
                  <a:gd name="connsiteY18" fmla="*/ 1708232 h 1730535"/>
                  <a:gd name="connsiteX19" fmla="*/ 31755 w 2709624"/>
                  <a:gd name="connsiteY19" fmla="*/ 1724992 h 1730535"/>
                  <a:gd name="connsiteX20" fmla="*/ 0 w 2709624"/>
                  <a:gd name="connsiteY20" fmla="*/ 1713966 h 1730535"/>
                  <a:gd name="connsiteX0" fmla="*/ 0 w 2703098"/>
                  <a:gd name="connsiteY0" fmla="*/ 1713966 h 1730535"/>
                  <a:gd name="connsiteX1" fmla="*/ 348863 w 2703098"/>
                  <a:gd name="connsiteY1" fmla="*/ 743237 h 1730535"/>
                  <a:gd name="connsiteX2" fmla="*/ 534540 w 2703098"/>
                  <a:gd name="connsiteY2" fmla="*/ 382026 h 1730535"/>
                  <a:gd name="connsiteX3" fmla="*/ 830478 w 2703098"/>
                  <a:gd name="connsiteY3" fmla="*/ 82119 h 1730535"/>
                  <a:gd name="connsiteX4" fmla="*/ 1345613 w 2703098"/>
                  <a:gd name="connsiteY4" fmla="*/ 23019 h 1730535"/>
                  <a:gd name="connsiteX5" fmla="*/ 1654781 w 2703098"/>
                  <a:gd name="connsiteY5" fmla="*/ 120048 h 1730535"/>
                  <a:gd name="connsiteX6" fmla="*/ 2684763 w 2703098"/>
                  <a:gd name="connsiteY6" fmla="*/ 544757 h 1730535"/>
                  <a:gd name="connsiteX7" fmla="*/ 2652170 w 2703098"/>
                  <a:gd name="connsiteY7" fmla="*/ 591978 h 1730535"/>
                  <a:gd name="connsiteX8" fmla="*/ 1695357 w 2703098"/>
                  <a:gd name="connsiteY8" fmla="*/ 178706 h 1730535"/>
                  <a:gd name="connsiteX9" fmla="*/ 1326207 w 2703098"/>
                  <a:gd name="connsiteY9" fmla="*/ 54333 h 1730535"/>
                  <a:gd name="connsiteX10" fmla="*/ 926184 w 2703098"/>
                  <a:gd name="connsiteY10" fmla="*/ 70652 h 1730535"/>
                  <a:gd name="connsiteX11" fmla="*/ 776671 w 2703098"/>
                  <a:gd name="connsiteY11" fmla="*/ 154890 h 1730535"/>
                  <a:gd name="connsiteX12" fmla="*/ 651857 w 2703098"/>
                  <a:gd name="connsiteY12" fmla="*/ 278823 h 1730535"/>
                  <a:gd name="connsiteX13" fmla="*/ 512929 w 2703098"/>
                  <a:gd name="connsiteY13" fmla="*/ 484788 h 1730535"/>
                  <a:gd name="connsiteX14" fmla="*/ 370915 w 2703098"/>
                  <a:gd name="connsiteY14" fmla="*/ 772787 h 1730535"/>
                  <a:gd name="connsiteX15" fmla="*/ 292851 w 2703098"/>
                  <a:gd name="connsiteY15" fmla="*/ 962434 h 1730535"/>
                  <a:gd name="connsiteX16" fmla="*/ 181267 w 2703098"/>
                  <a:gd name="connsiteY16" fmla="*/ 1267634 h 1730535"/>
                  <a:gd name="connsiteX17" fmla="*/ 116876 w 2703098"/>
                  <a:gd name="connsiteY17" fmla="*/ 1464337 h 1730535"/>
                  <a:gd name="connsiteX18" fmla="*/ 38812 w 2703098"/>
                  <a:gd name="connsiteY18" fmla="*/ 1708232 h 1730535"/>
                  <a:gd name="connsiteX19" fmla="*/ 31755 w 2703098"/>
                  <a:gd name="connsiteY19" fmla="*/ 1724992 h 1730535"/>
                  <a:gd name="connsiteX20" fmla="*/ 0 w 2703098"/>
                  <a:gd name="connsiteY20" fmla="*/ 1713966 h 1730535"/>
                  <a:gd name="connsiteX0" fmla="*/ 0 w 2732024"/>
                  <a:gd name="connsiteY0" fmla="*/ 1713966 h 1730535"/>
                  <a:gd name="connsiteX1" fmla="*/ 348863 w 2732024"/>
                  <a:gd name="connsiteY1" fmla="*/ 743237 h 1730535"/>
                  <a:gd name="connsiteX2" fmla="*/ 534540 w 2732024"/>
                  <a:gd name="connsiteY2" fmla="*/ 382026 h 1730535"/>
                  <a:gd name="connsiteX3" fmla="*/ 830478 w 2732024"/>
                  <a:gd name="connsiteY3" fmla="*/ 82119 h 1730535"/>
                  <a:gd name="connsiteX4" fmla="*/ 1345613 w 2732024"/>
                  <a:gd name="connsiteY4" fmla="*/ 23019 h 1730535"/>
                  <a:gd name="connsiteX5" fmla="*/ 1654781 w 2732024"/>
                  <a:gd name="connsiteY5" fmla="*/ 120048 h 1730535"/>
                  <a:gd name="connsiteX6" fmla="*/ 2667998 w 2732024"/>
                  <a:gd name="connsiteY6" fmla="*/ 568707 h 1730535"/>
                  <a:gd name="connsiteX7" fmla="*/ 2652170 w 2732024"/>
                  <a:gd name="connsiteY7" fmla="*/ 591978 h 1730535"/>
                  <a:gd name="connsiteX8" fmla="*/ 1695357 w 2732024"/>
                  <a:gd name="connsiteY8" fmla="*/ 178706 h 1730535"/>
                  <a:gd name="connsiteX9" fmla="*/ 1326207 w 2732024"/>
                  <a:gd name="connsiteY9" fmla="*/ 54333 h 1730535"/>
                  <a:gd name="connsiteX10" fmla="*/ 926184 w 2732024"/>
                  <a:gd name="connsiteY10" fmla="*/ 70652 h 1730535"/>
                  <a:gd name="connsiteX11" fmla="*/ 776671 w 2732024"/>
                  <a:gd name="connsiteY11" fmla="*/ 154890 h 1730535"/>
                  <a:gd name="connsiteX12" fmla="*/ 651857 w 2732024"/>
                  <a:gd name="connsiteY12" fmla="*/ 278823 h 1730535"/>
                  <a:gd name="connsiteX13" fmla="*/ 512929 w 2732024"/>
                  <a:gd name="connsiteY13" fmla="*/ 484788 h 1730535"/>
                  <a:gd name="connsiteX14" fmla="*/ 370915 w 2732024"/>
                  <a:gd name="connsiteY14" fmla="*/ 772787 h 1730535"/>
                  <a:gd name="connsiteX15" fmla="*/ 292851 w 2732024"/>
                  <a:gd name="connsiteY15" fmla="*/ 962434 h 1730535"/>
                  <a:gd name="connsiteX16" fmla="*/ 181267 w 2732024"/>
                  <a:gd name="connsiteY16" fmla="*/ 1267634 h 1730535"/>
                  <a:gd name="connsiteX17" fmla="*/ 116876 w 2732024"/>
                  <a:gd name="connsiteY17" fmla="*/ 1464337 h 1730535"/>
                  <a:gd name="connsiteX18" fmla="*/ 38812 w 2732024"/>
                  <a:gd name="connsiteY18" fmla="*/ 1708232 h 1730535"/>
                  <a:gd name="connsiteX19" fmla="*/ 31755 w 2732024"/>
                  <a:gd name="connsiteY19" fmla="*/ 1724992 h 1730535"/>
                  <a:gd name="connsiteX20" fmla="*/ 0 w 2732024"/>
                  <a:gd name="connsiteY20" fmla="*/ 1713966 h 1730535"/>
                  <a:gd name="connsiteX0" fmla="*/ 0 w 2685693"/>
                  <a:gd name="connsiteY0" fmla="*/ 1713966 h 1730535"/>
                  <a:gd name="connsiteX1" fmla="*/ 348863 w 2685693"/>
                  <a:gd name="connsiteY1" fmla="*/ 743237 h 1730535"/>
                  <a:gd name="connsiteX2" fmla="*/ 534540 w 2685693"/>
                  <a:gd name="connsiteY2" fmla="*/ 382026 h 1730535"/>
                  <a:gd name="connsiteX3" fmla="*/ 830478 w 2685693"/>
                  <a:gd name="connsiteY3" fmla="*/ 82119 h 1730535"/>
                  <a:gd name="connsiteX4" fmla="*/ 1345613 w 2685693"/>
                  <a:gd name="connsiteY4" fmla="*/ 23019 h 1730535"/>
                  <a:gd name="connsiteX5" fmla="*/ 1654781 w 2685693"/>
                  <a:gd name="connsiteY5" fmla="*/ 120048 h 1730535"/>
                  <a:gd name="connsiteX6" fmla="*/ 2667998 w 2685693"/>
                  <a:gd name="connsiteY6" fmla="*/ 568707 h 1730535"/>
                  <a:gd name="connsiteX7" fmla="*/ 2652170 w 2685693"/>
                  <a:gd name="connsiteY7" fmla="*/ 591978 h 1730535"/>
                  <a:gd name="connsiteX8" fmla="*/ 1695357 w 2685693"/>
                  <a:gd name="connsiteY8" fmla="*/ 178706 h 1730535"/>
                  <a:gd name="connsiteX9" fmla="*/ 1326207 w 2685693"/>
                  <a:gd name="connsiteY9" fmla="*/ 54333 h 1730535"/>
                  <a:gd name="connsiteX10" fmla="*/ 926184 w 2685693"/>
                  <a:gd name="connsiteY10" fmla="*/ 70652 h 1730535"/>
                  <a:gd name="connsiteX11" fmla="*/ 776671 w 2685693"/>
                  <a:gd name="connsiteY11" fmla="*/ 154890 h 1730535"/>
                  <a:gd name="connsiteX12" fmla="*/ 651857 w 2685693"/>
                  <a:gd name="connsiteY12" fmla="*/ 278823 h 1730535"/>
                  <a:gd name="connsiteX13" fmla="*/ 512929 w 2685693"/>
                  <a:gd name="connsiteY13" fmla="*/ 484788 h 1730535"/>
                  <a:gd name="connsiteX14" fmla="*/ 370915 w 2685693"/>
                  <a:gd name="connsiteY14" fmla="*/ 772787 h 1730535"/>
                  <a:gd name="connsiteX15" fmla="*/ 292851 w 2685693"/>
                  <a:gd name="connsiteY15" fmla="*/ 962434 h 1730535"/>
                  <a:gd name="connsiteX16" fmla="*/ 181267 w 2685693"/>
                  <a:gd name="connsiteY16" fmla="*/ 1267634 h 1730535"/>
                  <a:gd name="connsiteX17" fmla="*/ 116876 w 2685693"/>
                  <a:gd name="connsiteY17" fmla="*/ 1464337 h 1730535"/>
                  <a:gd name="connsiteX18" fmla="*/ 38812 w 2685693"/>
                  <a:gd name="connsiteY18" fmla="*/ 1708232 h 1730535"/>
                  <a:gd name="connsiteX19" fmla="*/ 31755 w 2685693"/>
                  <a:gd name="connsiteY19" fmla="*/ 1724992 h 1730535"/>
                  <a:gd name="connsiteX20" fmla="*/ 0 w 2685693"/>
                  <a:gd name="connsiteY20" fmla="*/ 1713966 h 173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5693" h="1730535">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w="4402" cap="flat">
                <a:noFill/>
                <a:prstDash val="solid"/>
                <a:miter/>
              </a:ln>
            </p:spPr>
            <p:txBody>
              <a:bodyPr rtlCol="0" anchor="ctr"/>
              <a:lstStyle/>
              <a:p>
                <a:endParaRPr lang="en-US" dirty="0"/>
              </a:p>
            </p:txBody>
          </p:sp>
          <p:sp>
            <p:nvSpPr>
              <p:cNvPr id="14" name="Freeform: Shape 117">
                <a:extLst>
                  <a:ext uri="{FF2B5EF4-FFF2-40B4-BE49-F238E27FC236}">
                    <a16:creationId xmlns:a16="http://schemas.microsoft.com/office/drawing/2014/main" id="{3CBE70C1-59B6-42E2-98F0-494415B032B8}"/>
                  </a:ext>
                </a:extLst>
              </p:cNvPr>
              <p:cNvSpPr/>
              <p:nvPr/>
            </p:nvSpPr>
            <p:spPr>
              <a:xfrm>
                <a:off x="4909570" y="3106205"/>
                <a:ext cx="255492" cy="2487454"/>
              </a:xfrm>
              <a:custGeom>
                <a:avLst/>
                <a:gdLst>
                  <a:gd name="connsiteX0" fmla="*/ 173777 w 186137"/>
                  <a:gd name="connsiteY0" fmla="*/ 2629479 h 2638532"/>
                  <a:gd name="connsiteX1" fmla="*/ 8 w 186137"/>
                  <a:gd name="connsiteY1" fmla="*/ 0 h 2638532"/>
                  <a:gd name="connsiteX2" fmla="*/ 14121 w 186137"/>
                  <a:gd name="connsiteY2" fmla="*/ 1764 h 2638532"/>
                  <a:gd name="connsiteX3" fmla="*/ 186126 w 186137"/>
                  <a:gd name="connsiteY3" fmla="*/ 2629038 h 2638532"/>
                  <a:gd name="connsiteX4" fmla="*/ 173777 w 186137"/>
                  <a:gd name="connsiteY4" fmla="*/ 2629479 h 263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37" h="2638532">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w="4402" cap="flat">
                <a:noFill/>
                <a:prstDash val="solid"/>
                <a:miter/>
              </a:ln>
            </p:spPr>
            <p:txBody>
              <a:bodyPr rtlCol="0" anchor="ctr"/>
              <a:lstStyle/>
              <a:p>
                <a:endParaRPr lang="en-US" dirty="0"/>
              </a:p>
            </p:txBody>
          </p:sp>
          <p:sp>
            <p:nvSpPr>
              <p:cNvPr id="15" name="Freeform: Shape 118">
                <a:extLst>
                  <a:ext uri="{FF2B5EF4-FFF2-40B4-BE49-F238E27FC236}">
                    <a16:creationId xmlns:a16="http://schemas.microsoft.com/office/drawing/2014/main" id="{EE572CA6-C30F-4AF1-A1E8-A78677F03543}"/>
                  </a:ext>
                </a:extLst>
              </p:cNvPr>
              <p:cNvSpPr/>
              <p:nvPr/>
            </p:nvSpPr>
            <p:spPr>
              <a:xfrm>
                <a:off x="1024137" y="3535246"/>
                <a:ext cx="253243" cy="105794"/>
              </a:xfrm>
              <a:custGeom>
                <a:avLst/>
                <a:gdLst>
                  <a:gd name="connsiteX0" fmla="*/ 195467 w 253243"/>
                  <a:gd name="connsiteY0" fmla="*/ 196 h 105794"/>
                  <a:gd name="connsiteX1" fmla="*/ 220606 w 253243"/>
                  <a:gd name="connsiteY1" fmla="*/ 196 h 105794"/>
                  <a:gd name="connsiteX2" fmla="*/ 253243 w 253243"/>
                  <a:gd name="connsiteY2" fmla="*/ 34156 h 105794"/>
                  <a:gd name="connsiteX3" fmla="*/ 252802 w 253243"/>
                  <a:gd name="connsiteY3" fmla="*/ 46946 h 105794"/>
                  <a:gd name="connsiteX4" fmla="*/ 210021 w 253243"/>
                  <a:gd name="connsiteY4" fmla="*/ 79583 h 105794"/>
                  <a:gd name="connsiteX5" fmla="*/ 76386 w 253243"/>
                  <a:gd name="connsiteY5" fmla="*/ 92373 h 105794"/>
                  <a:gd name="connsiteX6" fmla="*/ 29195 w 253243"/>
                  <a:gd name="connsiteY6" fmla="*/ 105163 h 105794"/>
                  <a:gd name="connsiteX7" fmla="*/ 527 w 253243"/>
                  <a:gd name="connsiteY7" fmla="*/ 75614 h 105794"/>
                  <a:gd name="connsiteX8" fmla="*/ 46837 w 253243"/>
                  <a:gd name="connsiteY8" fmla="*/ 24894 h 105794"/>
                  <a:gd name="connsiteX9" fmla="*/ 195467 w 253243"/>
                  <a:gd name="connsiteY9" fmla="*/ 196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243" h="105794">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w="4402" cap="flat">
                <a:noFill/>
                <a:prstDash val="solid"/>
                <a:miter/>
              </a:ln>
            </p:spPr>
            <p:txBody>
              <a:bodyPr rtlCol="0" anchor="ctr"/>
              <a:lstStyle/>
              <a:p>
                <a:endParaRPr lang="en-US" dirty="0"/>
              </a:p>
            </p:txBody>
          </p:sp>
          <p:sp>
            <p:nvSpPr>
              <p:cNvPr id="16" name="Freeform: Shape 119">
                <a:extLst>
                  <a:ext uri="{FF2B5EF4-FFF2-40B4-BE49-F238E27FC236}">
                    <a16:creationId xmlns:a16="http://schemas.microsoft.com/office/drawing/2014/main" id="{2E2649B1-D0C8-4A92-8E73-68EA74A486F2}"/>
                  </a:ext>
                </a:extLst>
              </p:cNvPr>
              <p:cNvSpPr/>
              <p:nvPr/>
            </p:nvSpPr>
            <p:spPr>
              <a:xfrm>
                <a:off x="1197993" y="3561560"/>
                <a:ext cx="56894" cy="36706"/>
              </a:xfrm>
              <a:custGeom>
                <a:avLst/>
                <a:gdLst>
                  <a:gd name="connsiteX0" fmla="*/ 56894 w 56894"/>
                  <a:gd name="connsiteY0" fmla="*/ 8725 h 36706"/>
                  <a:gd name="connsiteX1" fmla="*/ 31755 w 56894"/>
                  <a:gd name="connsiteY1" fmla="*/ 5637 h 36706"/>
                  <a:gd name="connsiteX2" fmla="*/ 35724 w 56894"/>
                  <a:gd name="connsiteY2" fmla="*/ 32100 h 36706"/>
                  <a:gd name="connsiteX3" fmla="*/ 0 w 56894"/>
                  <a:gd name="connsiteY3" fmla="*/ 29454 h 36706"/>
                  <a:gd name="connsiteX4" fmla="*/ 18083 w 56894"/>
                  <a:gd name="connsiteY4" fmla="*/ 32100 h 36706"/>
                  <a:gd name="connsiteX5" fmla="*/ 19406 w 56894"/>
                  <a:gd name="connsiteY5" fmla="*/ 6961 h 36706"/>
                  <a:gd name="connsiteX6" fmla="*/ 56894 w 56894"/>
                  <a:gd name="connsiteY6" fmla="*/ 8725 h 3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94" h="36706">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w="4402" cap="flat">
                <a:noFill/>
                <a:prstDash val="solid"/>
                <a:miter/>
              </a:ln>
            </p:spPr>
            <p:txBody>
              <a:bodyPr rtlCol="0" anchor="ctr"/>
              <a:lstStyle/>
              <a:p>
                <a:endParaRPr lang="en-US" dirty="0"/>
              </a:p>
            </p:txBody>
          </p:sp>
          <p:sp>
            <p:nvSpPr>
              <p:cNvPr id="17" name="Freeform: Shape 120">
                <a:extLst>
                  <a:ext uri="{FF2B5EF4-FFF2-40B4-BE49-F238E27FC236}">
                    <a16:creationId xmlns:a16="http://schemas.microsoft.com/office/drawing/2014/main" id="{C6DD6349-2234-4EDC-A63F-4B7563F1EB3A}"/>
                  </a:ext>
                </a:extLst>
              </p:cNvPr>
              <p:cNvSpPr/>
              <p:nvPr/>
            </p:nvSpPr>
            <p:spPr>
              <a:xfrm>
                <a:off x="1074502" y="3586255"/>
                <a:ext cx="44189" cy="27730"/>
              </a:xfrm>
              <a:custGeom>
                <a:avLst/>
                <a:gdLst>
                  <a:gd name="connsiteX0" fmla="*/ 441 w 44189"/>
                  <a:gd name="connsiteY0" fmla="*/ 6083 h 27730"/>
                  <a:gd name="connsiteX1" fmla="*/ 41458 w 44189"/>
                  <a:gd name="connsiteY1" fmla="*/ 4319 h 27730"/>
                  <a:gd name="connsiteX2" fmla="*/ 43222 w 44189"/>
                  <a:gd name="connsiteY2" fmla="*/ 6524 h 27730"/>
                  <a:gd name="connsiteX3" fmla="*/ 39694 w 44189"/>
                  <a:gd name="connsiteY3" fmla="*/ 26812 h 27730"/>
                  <a:gd name="connsiteX4" fmla="*/ 0 w 44189"/>
                  <a:gd name="connsiteY4" fmla="*/ 21519 h 27730"/>
                  <a:gd name="connsiteX5" fmla="*/ 22052 w 44189"/>
                  <a:gd name="connsiteY5" fmla="*/ 6083 h 27730"/>
                  <a:gd name="connsiteX6" fmla="*/ 441 w 44189"/>
                  <a:gd name="connsiteY6" fmla="*/ 6083 h 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9" h="27730">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w="4402" cap="flat">
                <a:noFill/>
                <a:prstDash val="solid"/>
                <a:miter/>
              </a:ln>
            </p:spPr>
            <p:txBody>
              <a:bodyPr rtlCol="0" anchor="ctr"/>
              <a:lstStyle/>
              <a:p>
                <a:endParaRPr lang="en-US" dirty="0"/>
              </a:p>
            </p:txBody>
          </p:sp>
          <p:sp>
            <p:nvSpPr>
              <p:cNvPr id="18" name="Freeform: Shape 121">
                <a:extLst>
                  <a:ext uri="{FF2B5EF4-FFF2-40B4-BE49-F238E27FC236}">
                    <a16:creationId xmlns:a16="http://schemas.microsoft.com/office/drawing/2014/main" id="{D6E817CD-87E1-45A9-964D-EC25BC442D66}"/>
                  </a:ext>
                </a:extLst>
              </p:cNvPr>
              <p:cNvSpPr/>
              <p:nvPr/>
            </p:nvSpPr>
            <p:spPr>
              <a:xfrm>
                <a:off x="1057301" y="3565365"/>
                <a:ext cx="69243" cy="13740"/>
              </a:xfrm>
              <a:custGeom>
                <a:avLst/>
                <a:gdLst>
                  <a:gd name="connsiteX0" fmla="*/ 0 w 69243"/>
                  <a:gd name="connsiteY0" fmla="*/ 12417 h 13740"/>
                  <a:gd name="connsiteX1" fmla="*/ 69243 w 69243"/>
                  <a:gd name="connsiteY1" fmla="*/ 13740 h 13740"/>
                  <a:gd name="connsiteX2" fmla="*/ 0 w 69243"/>
                  <a:gd name="connsiteY2" fmla="*/ 12417 h 13740"/>
                </a:gdLst>
                <a:ahLst/>
                <a:cxnLst>
                  <a:cxn ang="0">
                    <a:pos x="connsiteX0" y="connsiteY0"/>
                  </a:cxn>
                  <a:cxn ang="0">
                    <a:pos x="connsiteX1" y="connsiteY1"/>
                  </a:cxn>
                  <a:cxn ang="0">
                    <a:pos x="connsiteX2" y="connsiteY2"/>
                  </a:cxn>
                </a:cxnLst>
                <a:rect l="l" t="t" r="r" b="b"/>
                <a:pathLst>
                  <a:path w="69243" h="13740">
                    <a:moveTo>
                      <a:pt x="0" y="12417"/>
                    </a:moveTo>
                    <a:cubicBezTo>
                      <a:pt x="22493" y="-4783"/>
                      <a:pt x="44986" y="-3901"/>
                      <a:pt x="69243" y="13740"/>
                    </a:cubicBezTo>
                    <a:cubicBezTo>
                      <a:pt x="45868" y="5802"/>
                      <a:pt x="22934" y="68"/>
                      <a:pt x="0" y="12417"/>
                    </a:cubicBezTo>
                    <a:close/>
                  </a:path>
                </a:pathLst>
              </a:custGeom>
              <a:solidFill>
                <a:srgbClr val="5D3A38"/>
              </a:solidFill>
              <a:ln w="4402" cap="flat">
                <a:noFill/>
                <a:prstDash val="solid"/>
                <a:miter/>
              </a:ln>
            </p:spPr>
            <p:txBody>
              <a:bodyPr rtlCol="0" anchor="ctr"/>
              <a:lstStyle/>
              <a:p>
                <a:endParaRPr lang="en-US" dirty="0"/>
              </a:p>
            </p:txBody>
          </p:sp>
          <p:sp>
            <p:nvSpPr>
              <p:cNvPr id="19" name="Freeform: Shape 122">
                <a:extLst>
                  <a:ext uri="{FF2B5EF4-FFF2-40B4-BE49-F238E27FC236}">
                    <a16:creationId xmlns:a16="http://schemas.microsoft.com/office/drawing/2014/main" id="{B2492857-F702-49E6-AF11-A0CA95519A2D}"/>
                  </a:ext>
                </a:extLst>
              </p:cNvPr>
              <p:cNvSpPr/>
              <p:nvPr/>
            </p:nvSpPr>
            <p:spPr>
              <a:xfrm>
                <a:off x="1208137" y="3540800"/>
                <a:ext cx="39693" cy="13166"/>
              </a:xfrm>
              <a:custGeom>
                <a:avLst/>
                <a:gdLst>
                  <a:gd name="connsiteX0" fmla="*/ 39694 w 39693"/>
                  <a:gd name="connsiteY0" fmla="*/ 2140 h 13166"/>
                  <a:gd name="connsiteX1" fmla="*/ 0 w 39693"/>
                  <a:gd name="connsiteY1" fmla="*/ 13166 h 13166"/>
                  <a:gd name="connsiteX2" fmla="*/ 39694 w 39693"/>
                  <a:gd name="connsiteY2" fmla="*/ 2140 h 13166"/>
                </a:gdLst>
                <a:ahLst/>
                <a:cxnLst>
                  <a:cxn ang="0">
                    <a:pos x="connsiteX0" y="connsiteY0"/>
                  </a:cxn>
                  <a:cxn ang="0">
                    <a:pos x="connsiteX1" y="connsiteY1"/>
                  </a:cxn>
                  <a:cxn ang="0">
                    <a:pos x="connsiteX2" y="connsiteY2"/>
                  </a:cxn>
                </a:cxnLst>
                <a:rect l="l" t="t" r="r" b="b"/>
                <a:pathLst>
                  <a:path w="39693" h="13166">
                    <a:moveTo>
                      <a:pt x="39694" y="2140"/>
                    </a:moveTo>
                    <a:cubicBezTo>
                      <a:pt x="26462" y="5227"/>
                      <a:pt x="12349" y="5227"/>
                      <a:pt x="0" y="13166"/>
                    </a:cubicBezTo>
                    <a:cubicBezTo>
                      <a:pt x="10585" y="-1388"/>
                      <a:pt x="24698" y="-1829"/>
                      <a:pt x="39694" y="2140"/>
                    </a:cubicBezTo>
                    <a:close/>
                  </a:path>
                </a:pathLst>
              </a:custGeom>
              <a:solidFill>
                <a:srgbClr val="654343"/>
              </a:solidFill>
              <a:ln w="4402" cap="flat">
                <a:noFill/>
                <a:prstDash val="solid"/>
                <a:miter/>
              </a:ln>
            </p:spPr>
            <p:txBody>
              <a:bodyPr rtlCol="0" anchor="ctr"/>
              <a:lstStyle/>
              <a:p>
                <a:endParaRPr lang="en-US" dirty="0"/>
              </a:p>
            </p:txBody>
          </p:sp>
          <p:sp>
            <p:nvSpPr>
              <p:cNvPr id="20" name="Freeform: Shape 123">
                <a:extLst>
                  <a:ext uri="{FF2B5EF4-FFF2-40B4-BE49-F238E27FC236}">
                    <a16:creationId xmlns:a16="http://schemas.microsoft.com/office/drawing/2014/main" id="{A1C07006-A198-439E-AB2E-F62383722F39}"/>
                  </a:ext>
                </a:extLst>
              </p:cNvPr>
              <p:cNvSpPr/>
              <p:nvPr/>
            </p:nvSpPr>
            <p:spPr>
              <a:xfrm>
                <a:off x="5108548" y="5579443"/>
                <a:ext cx="349104" cy="693425"/>
              </a:xfrm>
              <a:custGeom>
                <a:avLst/>
                <a:gdLst>
                  <a:gd name="connsiteX0" fmla="*/ 347539 w 349104"/>
                  <a:gd name="connsiteY0" fmla="*/ 491318 h 693425"/>
                  <a:gd name="connsiteX1" fmla="*/ 329457 w 349104"/>
                  <a:gd name="connsiteY1" fmla="*/ 486026 h 693425"/>
                  <a:gd name="connsiteX2" fmla="*/ 284912 w 349104"/>
                  <a:gd name="connsiteY2" fmla="*/ 538510 h 693425"/>
                  <a:gd name="connsiteX3" fmla="*/ 293733 w 349104"/>
                  <a:gd name="connsiteY3" fmla="*/ 555269 h 693425"/>
                  <a:gd name="connsiteX4" fmla="*/ 305200 w 349104"/>
                  <a:gd name="connsiteY4" fmla="*/ 572029 h 693425"/>
                  <a:gd name="connsiteX5" fmla="*/ 254039 w 349104"/>
                  <a:gd name="connsiteY5" fmla="*/ 637744 h 693425"/>
                  <a:gd name="connsiteX6" fmla="*/ 188324 w 349104"/>
                  <a:gd name="connsiteY6" fmla="*/ 654062 h 693425"/>
                  <a:gd name="connsiteX7" fmla="*/ 68361 w 349104"/>
                  <a:gd name="connsiteY7" fmla="*/ 518663 h 693425"/>
                  <a:gd name="connsiteX8" fmla="*/ 67920 w 349104"/>
                  <a:gd name="connsiteY8" fmla="*/ 202437 h 693425"/>
                  <a:gd name="connsiteX9" fmla="*/ 59982 w 349104"/>
                  <a:gd name="connsiteY9" fmla="*/ 193617 h 693425"/>
                  <a:gd name="connsiteX10" fmla="*/ 59982 w 349104"/>
                  <a:gd name="connsiteY10" fmla="*/ 96588 h 693425"/>
                  <a:gd name="connsiteX11" fmla="*/ 97911 w 349104"/>
                  <a:gd name="connsiteY11" fmla="*/ 48956 h 693425"/>
                  <a:gd name="connsiteX12" fmla="*/ 48956 w 349104"/>
                  <a:gd name="connsiteY12" fmla="*/ 0 h 693425"/>
                  <a:gd name="connsiteX13" fmla="*/ 0 w 349104"/>
                  <a:gd name="connsiteY13" fmla="*/ 48956 h 693425"/>
                  <a:gd name="connsiteX14" fmla="*/ 37930 w 349104"/>
                  <a:gd name="connsiteY14" fmla="*/ 96588 h 693425"/>
                  <a:gd name="connsiteX15" fmla="*/ 37930 w 349104"/>
                  <a:gd name="connsiteY15" fmla="*/ 193617 h 693425"/>
                  <a:gd name="connsiteX16" fmla="*/ 29991 w 349104"/>
                  <a:gd name="connsiteY16" fmla="*/ 202437 h 693425"/>
                  <a:gd name="connsiteX17" fmla="*/ 31314 w 349104"/>
                  <a:gd name="connsiteY17" fmla="*/ 536746 h 693425"/>
                  <a:gd name="connsiteX18" fmla="*/ 111142 w 349104"/>
                  <a:gd name="connsiteY18" fmla="*/ 669940 h 693425"/>
                  <a:gd name="connsiteX19" fmla="*/ 277855 w 349104"/>
                  <a:gd name="connsiteY19" fmla="*/ 667293 h 693425"/>
                  <a:gd name="connsiteX20" fmla="*/ 320636 w 349104"/>
                  <a:gd name="connsiteY20" fmla="*/ 626277 h 693425"/>
                  <a:gd name="connsiteX21" fmla="*/ 347539 w 349104"/>
                  <a:gd name="connsiteY21" fmla="*/ 491318 h 693425"/>
                  <a:gd name="connsiteX22" fmla="*/ 25580 w 349104"/>
                  <a:gd name="connsiteY22" fmla="*/ 49838 h 693425"/>
                  <a:gd name="connsiteX23" fmla="*/ 49397 w 349104"/>
                  <a:gd name="connsiteY23" fmla="*/ 26021 h 693425"/>
                  <a:gd name="connsiteX24" fmla="*/ 73213 w 349104"/>
                  <a:gd name="connsiteY24" fmla="*/ 49838 h 693425"/>
                  <a:gd name="connsiteX25" fmla="*/ 49397 w 349104"/>
                  <a:gd name="connsiteY25" fmla="*/ 73654 h 693425"/>
                  <a:gd name="connsiteX26" fmla="*/ 25580 w 349104"/>
                  <a:gd name="connsiteY26" fmla="*/ 49838 h 6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104" h="693425">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w="4402" cap="flat">
                <a:noFill/>
                <a:prstDash val="solid"/>
                <a:miter/>
              </a:ln>
            </p:spPr>
            <p:txBody>
              <a:bodyPr rtlCol="0" anchor="ctr"/>
              <a:lstStyle/>
              <a:p>
                <a:endParaRPr lang="en-US" dirty="0"/>
              </a:p>
            </p:txBody>
          </p:sp>
        </p:grpSp>
        <p:sp>
          <p:nvSpPr>
            <p:cNvPr id="7" name="&quot;Not Allowed&quot; Symbol 124">
              <a:extLst>
                <a:ext uri="{FF2B5EF4-FFF2-40B4-BE49-F238E27FC236}">
                  <a16:creationId xmlns:a16="http://schemas.microsoft.com/office/drawing/2014/main" id="{CA22BF4B-E015-415C-B9DA-ACB657709C85}"/>
                </a:ext>
              </a:extLst>
            </p:cNvPr>
            <p:cNvSpPr/>
            <p:nvPr/>
          </p:nvSpPr>
          <p:spPr>
            <a:xfrm>
              <a:off x="461598" y="1606416"/>
              <a:ext cx="598062" cy="598062"/>
            </a:xfrm>
            <a:prstGeom prst="noSmoking">
              <a:avLst>
                <a:gd name="adj" fmla="val 68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1" name="Group 89">
            <a:extLst>
              <a:ext uri="{FF2B5EF4-FFF2-40B4-BE49-F238E27FC236}">
                <a16:creationId xmlns:a16="http://schemas.microsoft.com/office/drawing/2014/main" id="{0186C526-3EC7-4D57-8612-919E5BE2A479}"/>
              </a:ext>
            </a:extLst>
          </p:cNvPr>
          <p:cNvGrpSpPr/>
          <p:nvPr/>
        </p:nvGrpSpPr>
        <p:grpSpPr>
          <a:xfrm>
            <a:off x="6853290" y="3579943"/>
            <a:ext cx="3689851" cy="2633570"/>
            <a:chOff x="7001691" y="2819156"/>
            <a:chExt cx="5190309" cy="4038844"/>
          </a:xfrm>
        </p:grpSpPr>
        <p:grpSp>
          <p:nvGrpSpPr>
            <p:cNvPr id="22" name="Group 90">
              <a:extLst>
                <a:ext uri="{FF2B5EF4-FFF2-40B4-BE49-F238E27FC236}">
                  <a16:creationId xmlns:a16="http://schemas.microsoft.com/office/drawing/2014/main" id="{4FC79EB4-DE55-4115-AAC5-939DFDDD5BF1}"/>
                </a:ext>
              </a:extLst>
            </p:cNvPr>
            <p:cNvGrpSpPr/>
            <p:nvPr/>
          </p:nvGrpSpPr>
          <p:grpSpPr>
            <a:xfrm>
              <a:off x="7001691" y="4693236"/>
              <a:ext cx="2928242" cy="1946599"/>
              <a:chOff x="6917382" y="4652701"/>
              <a:chExt cx="2983072" cy="1983048"/>
            </a:xfrm>
          </p:grpSpPr>
          <p:sp>
            <p:nvSpPr>
              <p:cNvPr id="38" name="Freeform: Shape 106">
                <a:extLst>
                  <a:ext uri="{FF2B5EF4-FFF2-40B4-BE49-F238E27FC236}">
                    <a16:creationId xmlns:a16="http://schemas.microsoft.com/office/drawing/2014/main" id="{73D88DE4-7EA7-452A-BC8A-FF0A04D33497}"/>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dirty="0"/>
              </a:p>
            </p:txBody>
          </p:sp>
          <p:sp>
            <p:nvSpPr>
              <p:cNvPr id="39" name="Freeform: Shape 107">
                <a:extLst>
                  <a:ext uri="{FF2B5EF4-FFF2-40B4-BE49-F238E27FC236}">
                    <a16:creationId xmlns:a16="http://schemas.microsoft.com/office/drawing/2014/main" id="{8C44C636-F53A-4B15-8426-7F9FC07C8FB4}"/>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w="5709" cap="flat">
                <a:noFill/>
                <a:prstDash val="solid"/>
                <a:miter/>
              </a:ln>
            </p:spPr>
            <p:txBody>
              <a:bodyPr rtlCol="0" anchor="ctr"/>
              <a:lstStyle/>
              <a:p>
                <a:endParaRPr lang="en-US" dirty="0"/>
              </a:p>
            </p:txBody>
          </p:sp>
          <p:sp>
            <p:nvSpPr>
              <p:cNvPr id="40" name="Freeform: Shape 108">
                <a:extLst>
                  <a:ext uri="{FF2B5EF4-FFF2-40B4-BE49-F238E27FC236}">
                    <a16:creationId xmlns:a16="http://schemas.microsoft.com/office/drawing/2014/main" id="{E75E3277-67A7-44C1-862D-F1742C4ED7E5}"/>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w="5709" cap="flat">
                <a:noFill/>
                <a:prstDash val="solid"/>
                <a:miter/>
              </a:ln>
            </p:spPr>
            <p:txBody>
              <a:bodyPr rtlCol="0" anchor="ctr"/>
              <a:lstStyle/>
              <a:p>
                <a:endParaRPr lang="en-US" dirty="0"/>
              </a:p>
            </p:txBody>
          </p:sp>
          <p:sp>
            <p:nvSpPr>
              <p:cNvPr id="41" name="Freeform: Shape 109">
                <a:extLst>
                  <a:ext uri="{FF2B5EF4-FFF2-40B4-BE49-F238E27FC236}">
                    <a16:creationId xmlns:a16="http://schemas.microsoft.com/office/drawing/2014/main" id="{9184FB60-96A8-4967-82CE-A4E8224BD544}"/>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dirty="0"/>
              </a:p>
            </p:txBody>
          </p:sp>
          <p:sp>
            <p:nvSpPr>
              <p:cNvPr id="42" name="Freeform: Shape 110">
                <a:extLst>
                  <a:ext uri="{FF2B5EF4-FFF2-40B4-BE49-F238E27FC236}">
                    <a16:creationId xmlns:a16="http://schemas.microsoft.com/office/drawing/2014/main" id="{259E4EA6-C352-4E99-9435-1191102CF9CD}"/>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dirty="0"/>
              </a:p>
            </p:txBody>
          </p:sp>
          <p:sp>
            <p:nvSpPr>
              <p:cNvPr id="43" name="Freeform: Shape 111">
                <a:extLst>
                  <a:ext uri="{FF2B5EF4-FFF2-40B4-BE49-F238E27FC236}">
                    <a16:creationId xmlns:a16="http://schemas.microsoft.com/office/drawing/2014/main" id="{7DAE1E06-9011-4A6E-BAB9-6AF5D7F083D4}"/>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dirty="0"/>
              </a:p>
            </p:txBody>
          </p:sp>
          <p:sp>
            <p:nvSpPr>
              <p:cNvPr id="44" name="Freeform: Shape 112">
                <a:extLst>
                  <a:ext uri="{FF2B5EF4-FFF2-40B4-BE49-F238E27FC236}">
                    <a16:creationId xmlns:a16="http://schemas.microsoft.com/office/drawing/2014/main" id="{3B91C0B8-A201-4E3C-A5D7-ACE9F4CBDFDB}"/>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dirty="0"/>
              </a:p>
            </p:txBody>
          </p:sp>
        </p:grpSp>
        <p:grpSp>
          <p:nvGrpSpPr>
            <p:cNvPr id="23" name="Group 91">
              <a:extLst>
                <a:ext uri="{FF2B5EF4-FFF2-40B4-BE49-F238E27FC236}">
                  <a16:creationId xmlns:a16="http://schemas.microsoft.com/office/drawing/2014/main" id="{6600E25B-DEF3-4313-871A-C9AF7E408729}"/>
                </a:ext>
              </a:extLst>
            </p:cNvPr>
            <p:cNvGrpSpPr/>
            <p:nvPr/>
          </p:nvGrpSpPr>
          <p:grpSpPr>
            <a:xfrm>
              <a:off x="8541253" y="2819156"/>
              <a:ext cx="3650747" cy="4038844"/>
              <a:chOff x="8541253" y="2819156"/>
              <a:chExt cx="3650747" cy="4038844"/>
            </a:xfrm>
          </p:grpSpPr>
          <p:sp>
            <p:nvSpPr>
              <p:cNvPr id="24" name="Freeform: Shape 92">
                <a:extLst>
                  <a:ext uri="{FF2B5EF4-FFF2-40B4-BE49-F238E27FC236}">
                    <a16:creationId xmlns:a16="http://schemas.microsoft.com/office/drawing/2014/main" id="{CEE39F95-DCF4-428D-A838-FE6D276B0712}"/>
                  </a:ext>
                </a:extLst>
              </p:cNvPr>
              <p:cNvSpPr/>
              <p:nvPr/>
            </p:nvSpPr>
            <p:spPr>
              <a:xfrm>
                <a:off x="9620173" y="4143560"/>
                <a:ext cx="2571827" cy="2714440"/>
              </a:xfrm>
              <a:custGeom>
                <a:avLst/>
                <a:gdLst>
                  <a:gd name="connsiteX0" fmla="*/ 1550356 w 2619983"/>
                  <a:gd name="connsiteY0" fmla="*/ 29716 h 2765267"/>
                  <a:gd name="connsiteX1" fmla="*/ 1818939 w 2619983"/>
                  <a:gd name="connsiteY1" fmla="*/ 176579 h 2765267"/>
                  <a:gd name="connsiteX2" fmla="*/ 2097809 w 2619983"/>
                  <a:gd name="connsiteY2" fmla="*/ 361731 h 2765267"/>
                  <a:gd name="connsiteX3" fmla="*/ 2502398 w 2619983"/>
                  <a:gd name="connsiteY3" fmla="*/ 974330 h 2765267"/>
                  <a:gd name="connsiteX4" fmla="*/ 2593831 w 2619983"/>
                  <a:gd name="connsiteY4" fmla="*/ 1389777 h 2765267"/>
                  <a:gd name="connsiteX5" fmla="*/ 2619547 w 2619983"/>
                  <a:gd name="connsiteY5" fmla="*/ 2749838 h 2765267"/>
                  <a:gd name="connsiteX6" fmla="*/ 2604118 w 2619983"/>
                  <a:gd name="connsiteY6" fmla="*/ 2765267 h 2765267"/>
                  <a:gd name="connsiteX7" fmla="*/ 2594403 w 2619983"/>
                  <a:gd name="connsiteY7" fmla="*/ 2764696 h 2765267"/>
                  <a:gd name="connsiteX8" fmla="*/ 52002 w 2619983"/>
                  <a:gd name="connsiteY8" fmla="*/ 2764696 h 2765267"/>
                  <a:gd name="connsiteX9" fmla="*/ 49145 w 2619983"/>
                  <a:gd name="connsiteY9" fmla="*/ 2764696 h 2765267"/>
                  <a:gd name="connsiteX10" fmla="*/ 66289 w 2619983"/>
                  <a:gd name="connsiteY10" fmla="*/ 2446396 h 2765267"/>
                  <a:gd name="connsiteX11" fmla="*/ 266298 w 2619983"/>
                  <a:gd name="connsiteY11" fmla="*/ 2153811 h 2765267"/>
                  <a:gd name="connsiteX12" fmla="*/ 269155 w 2619983"/>
                  <a:gd name="connsiteY12" fmla="*/ 2152668 h 2765267"/>
                  <a:gd name="connsiteX13" fmla="*/ 543453 w 2619983"/>
                  <a:gd name="connsiteY13" fmla="*/ 2153240 h 2765267"/>
                  <a:gd name="connsiteX14" fmla="*/ 549739 w 2619983"/>
                  <a:gd name="connsiteY14" fmla="*/ 2155526 h 2765267"/>
                  <a:gd name="connsiteX15" fmla="*/ 747462 w 2619983"/>
                  <a:gd name="connsiteY15" fmla="*/ 2181813 h 2765267"/>
                  <a:gd name="connsiteX16" fmla="*/ 750891 w 2619983"/>
                  <a:gd name="connsiteY16" fmla="*/ 2181813 h 2765267"/>
                  <a:gd name="connsiteX17" fmla="*/ 763463 w 2619983"/>
                  <a:gd name="connsiteY17" fmla="*/ 2156097 h 2765267"/>
                  <a:gd name="connsiteX18" fmla="*/ 753748 w 2619983"/>
                  <a:gd name="connsiteY18" fmla="*/ 2143525 h 2765267"/>
                  <a:gd name="connsiteX19" fmla="*/ 694317 w 2619983"/>
                  <a:gd name="connsiteY19" fmla="*/ 2010376 h 2765267"/>
                  <a:gd name="connsiteX20" fmla="*/ 665173 w 2619983"/>
                  <a:gd name="connsiteY20" fmla="*/ 1980661 h 2765267"/>
                  <a:gd name="connsiteX21" fmla="*/ 641172 w 2619983"/>
                  <a:gd name="connsiteY21" fmla="*/ 1970946 h 2765267"/>
                  <a:gd name="connsiteX22" fmla="*/ 555454 w 2619983"/>
                  <a:gd name="connsiteY22" fmla="*/ 1953231 h 2765267"/>
                  <a:gd name="connsiteX23" fmla="*/ 306299 w 2619983"/>
                  <a:gd name="connsiteY23" fmla="*/ 1973232 h 2765267"/>
                  <a:gd name="connsiteX24" fmla="*/ 70289 w 2619983"/>
                  <a:gd name="connsiteY24" fmla="*/ 1953802 h 2765267"/>
                  <a:gd name="connsiteX25" fmla="*/ 133149 w 2619983"/>
                  <a:gd name="connsiteY25" fmla="*/ 1856655 h 2765267"/>
                  <a:gd name="connsiteX26" fmla="*/ 127434 w 2619983"/>
                  <a:gd name="connsiteY26" fmla="*/ 1732078 h 2765267"/>
                  <a:gd name="connsiteX27" fmla="*/ 0 w 2619983"/>
                  <a:gd name="connsiteY27" fmla="*/ 1622930 h 2765267"/>
                  <a:gd name="connsiteX28" fmla="*/ 205724 w 2619983"/>
                  <a:gd name="connsiteY28" fmla="*/ 1596072 h 2765267"/>
                  <a:gd name="connsiteX29" fmla="*/ 257154 w 2619983"/>
                  <a:gd name="connsiteY29" fmla="*/ 1580071 h 2765267"/>
                  <a:gd name="connsiteX30" fmla="*/ 358873 w 2619983"/>
                  <a:gd name="connsiteY30" fmla="*/ 1557213 h 2765267"/>
                  <a:gd name="connsiteX31" fmla="*/ 389732 w 2619983"/>
                  <a:gd name="connsiteY31" fmla="*/ 1545212 h 2765267"/>
                  <a:gd name="connsiteX32" fmla="*/ 496594 w 2619983"/>
                  <a:gd name="connsiteY32" fmla="*/ 1495496 h 2765267"/>
                  <a:gd name="connsiteX33" fmla="*/ 561168 w 2619983"/>
                  <a:gd name="connsiteY33" fmla="*/ 1446922 h 2765267"/>
                  <a:gd name="connsiteX34" fmla="*/ 588598 w 2619983"/>
                  <a:gd name="connsiteY34" fmla="*/ 1332060 h 2765267"/>
                  <a:gd name="connsiteX35" fmla="*/ 595456 w 2619983"/>
                  <a:gd name="connsiteY35" fmla="*/ 1076048 h 2765267"/>
                  <a:gd name="connsiteX36" fmla="*/ 586884 w 2619983"/>
                  <a:gd name="connsiteY36" fmla="*/ 886897 h 2765267"/>
                  <a:gd name="connsiteX37" fmla="*/ 614313 w 2619983"/>
                  <a:gd name="connsiteY37" fmla="*/ 677745 h 2765267"/>
                  <a:gd name="connsiteX38" fmla="*/ 710318 w 2619983"/>
                  <a:gd name="connsiteY38" fmla="*/ 530881 h 2765267"/>
                  <a:gd name="connsiteX39" fmla="*/ 770320 w 2619983"/>
                  <a:gd name="connsiteY39" fmla="*/ 472021 h 2765267"/>
                  <a:gd name="connsiteX40" fmla="*/ 1458923 w 2619983"/>
                  <a:gd name="connsiteY40" fmla="*/ 0 h 2765267"/>
                  <a:gd name="connsiteX41" fmla="*/ 1460637 w 2619983"/>
                  <a:gd name="connsiteY41" fmla="*/ 0 h 2765267"/>
                  <a:gd name="connsiteX42" fmla="*/ 1550356 w 2619983"/>
                  <a:gd name="connsiteY42" fmla="*/ 29716 h 276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9983" h="2765267">
                    <a:moveTo>
                      <a:pt x="1550356" y="29716"/>
                    </a:moveTo>
                    <a:cubicBezTo>
                      <a:pt x="1627502" y="102862"/>
                      <a:pt x="1718363" y="145149"/>
                      <a:pt x="1818939" y="176579"/>
                    </a:cubicBezTo>
                    <a:cubicBezTo>
                      <a:pt x="1926944" y="210867"/>
                      <a:pt x="2018948" y="279441"/>
                      <a:pt x="2097809" y="361731"/>
                    </a:cubicBezTo>
                    <a:cubicBezTo>
                      <a:pt x="2269245" y="541739"/>
                      <a:pt x="2406394" y="745176"/>
                      <a:pt x="2502398" y="974330"/>
                    </a:cubicBezTo>
                    <a:cubicBezTo>
                      <a:pt x="2558401" y="1106907"/>
                      <a:pt x="2579545" y="1248056"/>
                      <a:pt x="2593831" y="1389777"/>
                    </a:cubicBezTo>
                    <a:cubicBezTo>
                      <a:pt x="2610975" y="1559499"/>
                      <a:pt x="2622404" y="2631547"/>
                      <a:pt x="2619547" y="2749838"/>
                    </a:cubicBezTo>
                    <a:cubicBezTo>
                      <a:pt x="2619547" y="2758410"/>
                      <a:pt x="2612689" y="2765267"/>
                      <a:pt x="2604118" y="2765267"/>
                    </a:cubicBezTo>
                    <a:cubicBezTo>
                      <a:pt x="2600689" y="2765267"/>
                      <a:pt x="2597260" y="2764696"/>
                      <a:pt x="2594403" y="2764696"/>
                    </a:cubicBezTo>
                    <a:cubicBezTo>
                      <a:pt x="1746936" y="2764696"/>
                      <a:pt x="899469" y="2765267"/>
                      <a:pt x="52002" y="2764696"/>
                    </a:cubicBezTo>
                    <a:cubicBezTo>
                      <a:pt x="48002" y="2764696"/>
                      <a:pt x="52574" y="2764696"/>
                      <a:pt x="49145" y="2764696"/>
                    </a:cubicBezTo>
                    <a:cubicBezTo>
                      <a:pt x="32573" y="2753267"/>
                      <a:pt x="57717" y="2512685"/>
                      <a:pt x="66289" y="2446396"/>
                    </a:cubicBezTo>
                    <a:cubicBezTo>
                      <a:pt x="82861" y="2313819"/>
                      <a:pt x="154293" y="2220672"/>
                      <a:pt x="266298" y="2153811"/>
                    </a:cubicBezTo>
                    <a:cubicBezTo>
                      <a:pt x="269727" y="2152668"/>
                      <a:pt x="265155" y="2153240"/>
                      <a:pt x="269155" y="2152668"/>
                    </a:cubicBezTo>
                    <a:cubicBezTo>
                      <a:pt x="360588" y="2143525"/>
                      <a:pt x="452020" y="2141811"/>
                      <a:pt x="543453" y="2153240"/>
                    </a:cubicBezTo>
                    <a:cubicBezTo>
                      <a:pt x="545739" y="2153240"/>
                      <a:pt x="548025" y="2154383"/>
                      <a:pt x="549739" y="2155526"/>
                    </a:cubicBezTo>
                    <a:cubicBezTo>
                      <a:pt x="611456" y="2194384"/>
                      <a:pt x="677745" y="2198385"/>
                      <a:pt x="747462" y="2181813"/>
                    </a:cubicBezTo>
                    <a:cubicBezTo>
                      <a:pt x="748605" y="2181813"/>
                      <a:pt x="749748" y="2181813"/>
                      <a:pt x="750891" y="2181813"/>
                    </a:cubicBezTo>
                    <a:cubicBezTo>
                      <a:pt x="764035" y="2181813"/>
                      <a:pt x="771463" y="2166383"/>
                      <a:pt x="763463" y="2156097"/>
                    </a:cubicBezTo>
                    <a:cubicBezTo>
                      <a:pt x="760034" y="2152097"/>
                      <a:pt x="756605" y="2147526"/>
                      <a:pt x="753748" y="2143525"/>
                    </a:cubicBezTo>
                    <a:cubicBezTo>
                      <a:pt x="722890" y="2104095"/>
                      <a:pt x="696603" y="2062950"/>
                      <a:pt x="694317" y="2010376"/>
                    </a:cubicBezTo>
                    <a:cubicBezTo>
                      <a:pt x="693745" y="1991518"/>
                      <a:pt x="687460" y="1978946"/>
                      <a:pt x="665173" y="1980661"/>
                    </a:cubicBezTo>
                    <a:cubicBezTo>
                      <a:pt x="656601" y="1981232"/>
                      <a:pt x="648601" y="1976089"/>
                      <a:pt x="641172" y="1970946"/>
                    </a:cubicBezTo>
                    <a:cubicBezTo>
                      <a:pt x="615456" y="1950945"/>
                      <a:pt x="586312" y="1948659"/>
                      <a:pt x="555454" y="1953231"/>
                    </a:cubicBezTo>
                    <a:cubicBezTo>
                      <a:pt x="473164" y="1965803"/>
                      <a:pt x="390303" y="1978946"/>
                      <a:pt x="306299" y="1973232"/>
                    </a:cubicBezTo>
                    <a:cubicBezTo>
                      <a:pt x="242297" y="1972660"/>
                      <a:pt x="61717" y="1961231"/>
                      <a:pt x="70289" y="1953802"/>
                    </a:cubicBezTo>
                    <a:cubicBezTo>
                      <a:pt x="110862" y="1918372"/>
                      <a:pt x="128577" y="1880656"/>
                      <a:pt x="133149" y="1856655"/>
                    </a:cubicBezTo>
                    <a:cubicBezTo>
                      <a:pt x="140578" y="1813225"/>
                      <a:pt x="134863" y="1774937"/>
                      <a:pt x="127434" y="1732078"/>
                    </a:cubicBezTo>
                    <a:cubicBezTo>
                      <a:pt x="118862" y="1684076"/>
                      <a:pt x="81718" y="1634359"/>
                      <a:pt x="0" y="1622930"/>
                    </a:cubicBezTo>
                    <a:cubicBezTo>
                      <a:pt x="0" y="1622930"/>
                      <a:pt x="151435" y="1584643"/>
                      <a:pt x="205724" y="1596072"/>
                    </a:cubicBezTo>
                    <a:cubicBezTo>
                      <a:pt x="225153" y="1600072"/>
                      <a:pt x="241154" y="1589786"/>
                      <a:pt x="257154" y="1580071"/>
                    </a:cubicBezTo>
                    <a:cubicBezTo>
                      <a:pt x="288584" y="1562356"/>
                      <a:pt x="317728" y="1536641"/>
                      <a:pt x="358873" y="1557213"/>
                    </a:cubicBezTo>
                    <a:cubicBezTo>
                      <a:pt x="369731" y="1562928"/>
                      <a:pt x="380588" y="1552641"/>
                      <a:pt x="389732" y="1545212"/>
                    </a:cubicBezTo>
                    <a:cubicBezTo>
                      <a:pt x="421162" y="1519497"/>
                      <a:pt x="455449" y="1501782"/>
                      <a:pt x="496594" y="1495496"/>
                    </a:cubicBezTo>
                    <a:cubicBezTo>
                      <a:pt x="526881" y="1490924"/>
                      <a:pt x="547453" y="1473781"/>
                      <a:pt x="561168" y="1446922"/>
                    </a:cubicBezTo>
                    <a:cubicBezTo>
                      <a:pt x="580026" y="1410921"/>
                      <a:pt x="588026" y="1372062"/>
                      <a:pt x="588598" y="1332060"/>
                    </a:cubicBezTo>
                    <a:cubicBezTo>
                      <a:pt x="589169" y="1246913"/>
                      <a:pt x="590312" y="1161195"/>
                      <a:pt x="595456" y="1076048"/>
                    </a:cubicBezTo>
                    <a:cubicBezTo>
                      <a:pt x="598884" y="1013188"/>
                      <a:pt x="589741" y="949757"/>
                      <a:pt x="586884" y="886897"/>
                    </a:cubicBezTo>
                    <a:cubicBezTo>
                      <a:pt x="583455" y="815465"/>
                      <a:pt x="592598" y="745176"/>
                      <a:pt x="614313" y="677745"/>
                    </a:cubicBezTo>
                    <a:cubicBezTo>
                      <a:pt x="633171" y="620028"/>
                      <a:pt x="666887" y="572597"/>
                      <a:pt x="710318" y="530881"/>
                    </a:cubicBezTo>
                    <a:cubicBezTo>
                      <a:pt x="730319" y="512023"/>
                      <a:pt x="749177" y="490879"/>
                      <a:pt x="770320" y="472021"/>
                    </a:cubicBezTo>
                    <a:cubicBezTo>
                      <a:pt x="1295487" y="24572"/>
                      <a:pt x="1411492" y="571"/>
                      <a:pt x="1458923" y="0"/>
                    </a:cubicBezTo>
                    <a:cubicBezTo>
                      <a:pt x="1459494" y="0"/>
                      <a:pt x="1460066" y="0"/>
                      <a:pt x="1460637" y="0"/>
                    </a:cubicBezTo>
                    <a:cubicBezTo>
                      <a:pt x="1468638" y="1143"/>
                      <a:pt x="1528069" y="8000"/>
                      <a:pt x="1550356" y="29716"/>
                    </a:cubicBezTo>
                    <a:close/>
                  </a:path>
                </a:pathLst>
              </a:custGeom>
              <a:gradFill>
                <a:gsLst>
                  <a:gs pos="0">
                    <a:schemeClr val="accent4">
                      <a:lumMod val="75000"/>
                    </a:schemeClr>
                  </a:gs>
                  <a:gs pos="72000">
                    <a:schemeClr val="accent4">
                      <a:lumMod val="50000"/>
                    </a:schemeClr>
                  </a:gs>
                  <a:gs pos="100000">
                    <a:schemeClr val="accent4">
                      <a:lumMod val="50000"/>
                    </a:schemeClr>
                  </a:gs>
                </a:gsLst>
                <a:lin ang="19200000" scaled="0"/>
              </a:gradFill>
              <a:ln w="9525" cap="flat">
                <a:noFill/>
                <a:prstDash val="solid"/>
                <a:miter/>
              </a:ln>
            </p:spPr>
            <p:txBody>
              <a:bodyPr rtlCol="0" anchor="ctr"/>
              <a:lstStyle/>
              <a:p>
                <a:endParaRPr lang="en-US" dirty="0"/>
              </a:p>
            </p:txBody>
          </p:sp>
          <p:sp>
            <p:nvSpPr>
              <p:cNvPr id="25" name="Freeform: Shape 93">
                <a:extLst>
                  <a:ext uri="{FF2B5EF4-FFF2-40B4-BE49-F238E27FC236}">
                    <a16:creationId xmlns:a16="http://schemas.microsoft.com/office/drawing/2014/main" id="{49EFEC60-EFBF-4562-A940-2CAA706B9414}"/>
                  </a:ext>
                </a:extLst>
              </p:cNvPr>
              <p:cNvSpPr/>
              <p:nvPr/>
            </p:nvSpPr>
            <p:spPr>
              <a:xfrm>
                <a:off x="9823220" y="2979687"/>
                <a:ext cx="1183640" cy="1608590"/>
              </a:xfrm>
              <a:custGeom>
                <a:avLst/>
                <a:gdLst>
                  <a:gd name="connsiteX0" fmla="*/ 644380 w 1205803"/>
                  <a:gd name="connsiteY0" fmla="*/ 1651278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598259 w 1205803"/>
                  <a:gd name="connsiteY9" fmla="*/ 279 h 1653800"/>
                  <a:gd name="connsiteX10" fmla="*/ 789196 w 1205803"/>
                  <a:gd name="connsiteY10" fmla="*/ 41495 h 1653800"/>
                  <a:gd name="connsiteX11" fmla="*/ 983490 w 1205803"/>
                  <a:gd name="connsiteY11" fmla="*/ 212931 h 1653800"/>
                  <a:gd name="connsiteX12" fmla="*/ 1046350 w 1205803"/>
                  <a:gd name="connsiteY12" fmla="*/ 511802 h 1653800"/>
                  <a:gd name="connsiteX13" fmla="*/ 1094353 w 1205803"/>
                  <a:gd name="connsiteY13" fmla="*/ 473514 h 1653800"/>
                  <a:gd name="connsiteX14" fmla="*/ 1157213 w 1205803"/>
                  <a:gd name="connsiteY14" fmla="*/ 527231 h 1653800"/>
                  <a:gd name="connsiteX15" fmla="*/ 1205786 w 1205803"/>
                  <a:gd name="connsiteY15" fmla="*/ 770099 h 1653800"/>
                  <a:gd name="connsiteX16" fmla="*/ 1174927 w 1205803"/>
                  <a:gd name="connsiteY16" fmla="*/ 867246 h 1653800"/>
                  <a:gd name="connsiteX17" fmla="*/ 1146926 w 1205803"/>
                  <a:gd name="connsiteY17" fmla="*/ 910677 h 1653800"/>
                  <a:gd name="connsiteX18" fmla="*/ 1145500 w 1205803"/>
                  <a:gd name="connsiteY18" fmla="*/ 910881 h 1653800"/>
                  <a:gd name="connsiteX19" fmla="*/ 1146828 w 1205803"/>
                  <a:gd name="connsiteY19" fmla="*/ 906043 h 1653800"/>
                  <a:gd name="connsiteX20" fmla="*/ 1137212 w 1205803"/>
                  <a:gd name="connsiteY20" fmla="*/ 902677 h 1653800"/>
                  <a:gd name="connsiteX21" fmla="*/ 1054922 w 1205803"/>
                  <a:gd name="connsiteY21" fmla="*/ 983823 h 1653800"/>
                  <a:gd name="connsiteX22" fmla="*/ 1055494 w 1205803"/>
                  <a:gd name="connsiteY22" fmla="*/ 1144402 h 1653800"/>
                  <a:gd name="connsiteX23" fmla="*/ 992634 w 1205803"/>
                  <a:gd name="connsiteY23" fmla="*/ 1328410 h 1653800"/>
                  <a:gd name="connsiteX24" fmla="*/ 853770 w 1205803"/>
                  <a:gd name="connsiteY24" fmla="*/ 1488418 h 1653800"/>
                  <a:gd name="connsiteX25" fmla="*/ 651683 w 1205803"/>
                  <a:gd name="connsiteY25" fmla="*/ 1630737 h 1653800"/>
                  <a:gd name="connsiteX26" fmla="*/ 634660 w 1205803"/>
                  <a:gd name="connsiteY26" fmla="*/ 1639121 h 1653800"/>
                  <a:gd name="connsiteX27" fmla="*/ 634332 w 1205803"/>
                  <a:gd name="connsiteY27" fmla="*/ 1638710 h 1653800"/>
                  <a:gd name="connsiteX28" fmla="*/ 634903 w 1205803"/>
                  <a:gd name="connsiteY28" fmla="*/ 1634709 h 1653800"/>
                  <a:gd name="connsiteX29" fmla="*/ 550328 w 1205803"/>
                  <a:gd name="connsiteY29" fmla="*/ 1638710 h 1653800"/>
                  <a:gd name="connsiteX30" fmla="*/ 456609 w 1205803"/>
                  <a:gd name="connsiteY30" fmla="*/ 1575850 h 1653800"/>
                  <a:gd name="connsiteX31" fmla="*/ 417179 w 1205803"/>
                  <a:gd name="connsiteY31" fmla="*/ 1515847 h 1653800"/>
                  <a:gd name="connsiteX32" fmla="*/ 161167 w 1205803"/>
                  <a:gd name="connsiteY32" fmla="*/ 1154688 h 1653800"/>
                  <a:gd name="connsiteX33" fmla="*/ 23447 w 1205803"/>
                  <a:gd name="connsiteY33" fmla="*/ 779814 h 1653800"/>
                  <a:gd name="connsiteX34" fmla="*/ 17 w 1205803"/>
                  <a:gd name="connsiteY34" fmla="*/ 587805 h 1653800"/>
                  <a:gd name="connsiteX35" fmla="*/ 589 w 1205803"/>
                  <a:gd name="connsiteY35" fmla="*/ 544375 h 1653800"/>
                  <a:gd name="connsiteX36" fmla="*/ 77164 w 1205803"/>
                  <a:gd name="connsiteY36" fmla="*/ 250647 h 1653800"/>
                  <a:gd name="connsiteX37" fmla="*/ 393178 w 1205803"/>
                  <a:gd name="connsiteY37" fmla="*/ 37495 h 1653800"/>
                  <a:gd name="connsiteX38" fmla="*/ 598259 w 1205803"/>
                  <a:gd name="connsiteY38" fmla="*/ 279 h 1653800"/>
                  <a:gd name="connsiteX0" fmla="*/ 646396 w 1205803"/>
                  <a:gd name="connsiteY0" fmla="*/ 1653800 h 1653800"/>
                  <a:gd name="connsiteX1" fmla="*/ 646463 w 1205803"/>
                  <a:gd name="connsiteY1" fmla="*/ 1653765 h 1653800"/>
                  <a:gd name="connsiteX2" fmla="*/ 646396 w 1205803"/>
                  <a:gd name="connsiteY2" fmla="*/ 1653800 h 1653800"/>
                  <a:gd name="connsiteX3" fmla="*/ 1145212 w 1205803"/>
                  <a:gd name="connsiteY3" fmla="*/ 913534 h 1653800"/>
                  <a:gd name="connsiteX4" fmla="*/ 1149524 w 1205803"/>
                  <a:gd name="connsiteY4" fmla="*/ 943291 h 1653800"/>
                  <a:gd name="connsiteX5" fmla="*/ 1114092 w 1205803"/>
                  <a:gd name="connsiteY5" fmla="*/ 943291 h 1653800"/>
                  <a:gd name="connsiteX6" fmla="*/ 1130354 w 1205803"/>
                  <a:gd name="connsiteY6" fmla="*/ 927821 h 1653800"/>
                  <a:gd name="connsiteX7" fmla="*/ 1144712 w 1205803"/>
                  <a:gd name="connsiteY7" fmla="*/ 913749 h 1653800"/>
                  <a:gd name="connsiteX8" fmla="*/ 1144717 w 1205803"/>
                  <a:gd name="connsiteY8" fmla="*/ 913732 h 1653800"/>
                  <a:gd name="connsiteX9" fmla="*/ 1145212 w 1205803"/>
                  <a:gd name="connsiteY9" fmla="*/ 913534 h 1653800"/>
                  <a:gd name="connsiteX10" fmla="*/ 598259 w 1205803"/>
                  <a:gd name="connsiteY10" fmla="*/ 279 h 1653800"/>
                  <a:gd name="connsiteX11" fmla="*/ 789196 w 1205803"/>
                  <a:gd name="connsiteY11" fmla="*/ 41495 h 1653800"/>
                  <a:gd name="connsiteX12" fmla="*/ 983490 w 1205803"/>
                  <a:gd name="connsiteY12" fmla="*/ 212931 h 1653800"/>
                  <a:gd name="connsiteX13" fmla="*/ 1046350 w 1205803"/>
                  <a:gd name="connsiteY13" fmla="*/ 511802 h 1653800"/>
                  <a:gd name="connsiteX14" fmla="*/ 1094353 w 1205803"/>
                  <a:gd name="connsiteY14" fmla="*/ 473514 h 1653800"/>
                  <a:gd name="connsiteX15" fmla="*/ 1157213 w 1205803"/>
                  <a:gd name="connsiteY15" fmla="*/ 527231 h 1653800"/>
                  <a:gd name="connsiteX16" fmla="*/ 1205786 w 1205803"/>
                  <a:gd name="connsiteY16" fmla="*/ 770099 h 1653800"/>
                  <a:gd name="connsiteX17" fmla="*/ 1174927 w 1205803"/>
                  <a:gd name="connsiteY17" fmla="*/ 867246 h 1653800"/>
                  <a:gd name="connsiteX18" fmla="*/ 1146926 w 1205803"/>
                  <a:gd name="connsiteY18" fmla="*/ 910677 h 1653800"/>
                  <a:gd name="connsiteX19" fmla="*/ 1145500 w 1205803"/>
                  <a:gd name="connsiteY19" fmla="*/ 910881 h 1653800"/>
                  <a:gd name="connsiteX20" fmla="*/ 1146828 w 1205803"/>
                  <a:gd name="connsiteY20" fmla="*/ 906043 h 1653800"/>
                  <a:gd name="connsiteX21" fmla="*/ 1137212 w 1205803"/>
                  <a:gd name="connsiteY21" fmla="*/ 902677 h 1653800"/>
                  <a:gd name="connsiteX22" fmla="*/ 1054922 w 1205803"/>
                  <a:gd name="connsiteY22" fmla="*/ 983823 h 1653800"/>
                  <a:gd name="connsiteX23" fmla="*/ 1055494 w 1205803"/>
                  <a:gd name="connsiteY23" fmla="*/ 1144402 h 1653800"/>
                  <a:gd name="connsiteX24" fmla="*/ 992634 w 1205803"/>
                  <a:gd name="connsiteY24" fmla="*/ 1328410 h 1653800"/>
                  <a:gd name="connsiteX25" fmla="*/ 853770 w 1205803"/>
                  <a:gd name="connsiteY25" fmla="*/ 1488418 h 1653800"/>
                  <a:gd name="connsiteX26" fmla="*/ 651683 w 1205803"/>
                  <a:gd name="connsiteY26" fmla="*/ 1630737 h 1653800"/>
                  <a:gd name="connsiteX27" fmla="*/ 634660 w 1205803"/>
                  <a:gd name="connsiteY27" fmla="*/ 1639121 h 1653800"/>
                  <a:gd name="connsiteX28" fmla="*/ 634332 w 1205803"/>
                  <a:gd name="connsiteY28" fmla="*/ 1638710 h 1653800"/>
                  <a:gd name="connsiteX29" fmla="*/ 634903 w 1205803"/>
                  <a:gd name="connsiteY29" fmla="*/ 1634709 h 1653800"/>
                  <a:gd name="connsiteX30" fmla="*/ 550328 w 1205803"/>
                  <a:gd name="connsiteY30" fmla="*/ 1638710 h 1653800"/>
                  <a:gd name="connsiteX31" fmla="*/ 456609 w 1205803"/>
                  <a:gd name="connsiteY31" fmla="*/ 1575850 h 1653800"/>
                  <a:gd name="connsiteX32" fmla="*/ 417179 w 1205803"/>
                  <a:gd name="connsiteY32" fmla="*/ 1515847 h 1653800"/>
                  <a:gd name="connsiteX33" fmla="*/ 161167 w 1205803"/>
                  <a:gd name="connsiteY33" fmla="*/ 1154688 h 1653800"/>
                  <a:gd name="connsiteX34" fmla="*/ 23447 w 1205803"/>
                  <a:gd name="connsiteY34" fmla="*/ 779814 h 1653800"/>
                  <a:gd name="connsiteX35" fmla="*/ 17 w 1205803"/>
                  <a:gd name="connsiteY35" fmla="*/ 587805 h 1653800"/>
                  <a:gd name="connsiteX36" fmla="*/ 589 w 1205803"/>
                  <a:gd name="connsiteY36" fmla="*/ 544375 h 1653800"/>
                  <a:gd name="connsiteX37" fmla="*/ 77164 w 1205803"/>
                  <a:gd name="connsiteY37" fmla="*/ 250647 h 1653800"/>
                  <a:gd name="connsiteX38" fmla="*/ 393178 w 1205803"/>
                  <a:gd name="connsiteY38" fmla="*/ 37495 h 1653800"/>
                  <a:gd name="connsiteX39" fmla="*/ 598259 w 1205803"/>
                  <a:gd name="connsiteY39" fmla="*/ 279 h 1653800"/>
                  <a:gd name="connsiteX0" fmla="*/ 1145212 w 1205803"/>
                  <a:gd name="connsiteY0" fmla="*/ 913534 h 1639479"/>
                  <a:gd name="connsiteX1" fmla="*/ 1149524 w 1205803"/>
                  <a:gd name="connsiteY1" fmla="*/ 943291 h 1639479"/>
                  <a:gd name="connsiteX2" fmla="*/ 1114092 w 1205803"/>
                  <a:gd name="connsiteY2" fmla="*/ 943291 h 1639479"/>
                  <a:gd name="connsiteX3" fmla="*/ 1130354 w 1205803"/>
                  <a:gd name="connsiteY3" fmla="*/ 927821 h 1639479"/>
                  <a:gd name="connsiteX4" fmla="*/ 1144712 w 1205803"/>
                  <a:gd name="connsiteY4" fmla="*/ 913749 h 1639479"/>
                  <a:gd name="connsiteX5" fmla="*/ 1144717 w 1205803"/>
                  <a:gd name="connsiteY5" fmla="*/ 913732 h 1639479"/>
                  <a:gd name="connsiteX6" fmla="*/ 1145212 w 1205803"/>
                  <a:gd name="connsiteY6" fmla="*/ 913534 h 1639479"/>
                  <a:gd name="connsiteX7" fmla="*/ 598259 w 1205803"/>
                  <a:gd name="connsiteY7" fmla="*/ 279 h 1639479"/>
                  <a:gd name="connsiteX8" fmla="*/ 789196 w 1205803"/>
                  <a:gd name="connsiteY8" fmla="*/ 41495 h 1639479"/>
                  <a:gd name="connsiteX9" fmla="*/ 983490 w 1205803"/>
                  <a:gd name="connsiteY9" fmla="*/ 212931 h 1639479"/>
                  <a:gd name="connsiteX10" fmla="*/ 1046350 w 1205803"/>
                  <a:gd name="connsiteY10" fmla="*/ 511802 h 1639479"/>
                  <a:gd name="connsiteX11" fmla="*/ 1094353 w 1205803"/>
                  <a:gd name="connsiteY11" fmla="*/ 473514 h 1639479"/>
                  <a:gd name="connsiteX12" fmla="*/ 1157213 w 1205803"/>
                  <a:gd name="connsiteY12" fmla="*/ 527231 h 1639479"/>
                  <a:gd name="connsiteX13" fmla="*/ 1205786 w 1205803"/>
                  <a:gd name="connsiteY13" fmla="*/ 770099 h 1639479"/>
                  <a:gd name="connsiteX14" fmla="*/ 1174927 w 1205803"/>
                  <a:gd name="connsiteY14" fmla="*/ 867246 h 1639479"/>
                  <a:gd name="connsiteX15" fmla="*/ 1146926 w 1205803"/>
                  <a:gd name="connsiteY15" fmla="*/ 910677 h 1639479"/>
                  <a:gd name="connsiteX16" fmla="*/ 1145500 w 1205803"/>
                  <a:gd name="connsiteY16" fmla="*/ 910881 h 1639479"/>
                  <a:gd name="connsiteX17" fmla="*/ 1146828 w 1205803"/>
                  <a:gd name="connsiteY17" fmla="*/ 906043 h 1639479"/>
                  <a:gd name="connsiteX18" fmla="*/ 1137212 w 1205803"/>
                  <a:gd name="connsiteY18" fmla="*/ 902677 h 1639479"/>
                  <a:gd name="connsiteX19" fmla="*/ 1054922 w 1205803"/>
                  <a:gd name="connsiteY19" fmla="*/ 983823 h 1639479"/>
                  <a:gd name="connsiteX20" fmla="*/ 1055494 w 1205803"/>
                  <a:gd name="connsiteY20" fmla="*/ 1144402 h 1639479"/>
                  <a:gd name="connsiteX21" fmla="*/ 992634 w 1205803"/>
                  <a:gd name="connsiteY21" fmla="*/ 1328410 h 1639479"/>
                  <a:gd name="connsiteX22" fmla="*/ 853770 w 1205803"/>
                  <a:gd name="connsiteY22" fmla="*/ 1488418 h 1639479"/>
                  <a:gd name="connsiteX23" fmla="*/ 651683 w 1205803"/>
                  <a:gd name="connsiteY23" fmla="*/ 1630737 h 1639479"/>
                  <a:gd name="connsiteX24" fmla="*/ 634660 w 1205803"/>
                  <a:gd name="connsiteY24" fmla="*/ 1639121 h 1639479"/>
                  <a:gd name="connsiteX25" fmla="*/ 634332 w 1205803"/>
                  <a:gd name="connsiteY25" fmla="*/ 1638710 h 1639479"/>
                  <a:gd name="connsiteX26" fmla="*/ 634903 w 1205803"/>
                  <a:gd name="connsiteY26" fmla="*/ 1634709 h 1639479"/>
                  <a:gd name="connsiteX27" fmla="*/ 550328 w 1205803"/>
                  <a:gd name="connsiteY27" fmla="*/ 1638710 h 1639479"/>
                  <a:gd name="connsiteX28" fmla="*/ 456609 w 1205803"/>
                  <a:gd name="connsiteY28" fmla="*/ 1575850 h 1639479"/>
                  <a:gd name="connsiteX29" fmla="*/ 417179 w 1205803"/>
                  <a:gd name="connsiteY29" fmla="*/ 1515847 h 1639479"/>
                  <a:gd name="connsiteX30" fmla="*/ 161167 w 1205803"/>
                  <a:gd name="connsiteY30" fmla="*/ 1154688 h 1639479"/>
                  <a:gd name="connsiteX31" fmla="*/ 23447 w 1205803"/>
                  <a:gd name="connsiteY31" fmla="*/ 779814 h 1639479"/>
                  <a:gd name="connsiteX32" fmla="*/ 17 w 1205803"/>
                  <a:gd name="connsiteY32" fmla="*/ 587805 h 1639479"/>
                  <a:gd name="connsiteX33" fmla="*/ 589 w 1205803"/>
                  <a:gd name="connsiteY33" fmla="*/ 544375 h 1639479"/>
                  <a:gd name="connsiteX34" fmla="*/ 77164 w 1205803"/>
                  <a:gd name="connsiteY34" fmla="*/ 250647 h 1639479"/>
                  <a:gd name="connsiteX35" fmla="*/ 393178 w 1205803"/>
                  <a:gd name="connsiteY35" fmla="*/ 37495 h 1639479"/>
                  <a:gd name="connsiteX36" fmla="*/ 598259 w 1205803"/>
                  <a:gd name="connsiteY36" fmla="*/ 279 h 1639479"/>
                  <a:gd name="connsiteX0" fmla="*/ 1145212 w 1205803"/>
                  <a:gd name="connsiteY0" fmla="*/ 913534 h 1639479"/>
                  <a:gd name="connsiteX1" fmla="*/ 1114092 w 1205803"/>
                  <a:gd name="connsiteY1" fmla="*/ 943291 h 1639479"/>
                  <a:gd name="connsiteX2" fmla="*/ 1130354 w 1205803"/>
                  <a:gd name="connsiteY2" fmla="*/ 927821 h 1639479"/>
                  <a:gd name="connsiteX3" fmla="*/ 1144712 w 1205803"/>
                  <a:gd name="connsiteY3" fmla="*/ 913749 h 1639479"/>
                  <a:gd name="connsiteX4" fmla="*/ 1144717 w 1205803"/>
                  <a:gd name="connsiteY4" fmla="*/ 913732 h 1639479"/>
                  <a:gd name="connsiteX5" fmla="*/ 1145212 w 1205803"/>
                  <a:gd name="connsiteY5" fmla="*/ 913534 h 1639479"/>
                  <a:gd name="connsiteX6" fmla="*/ 598259 w 1205803"/>
                  <a:gd name="connsiteY6" fmla="*/ 279 h 1639479"/>
                  <a:gd name="connsiteX7" fmla="*/ 789196 w 1205803"/>
                  <a:gd name="connsiteY7" fmla="*/ 41495 h 1639479"/>
                  <a:gd name="connsiteX8" fmla="*/ 983490 w 1205803"/>
                  <a:gd name="connsiteY8" fmla="*/ 212931 h 1639479"/>
                  <a:gd name="connsiteX9" fmla="*/ 1046350 w 1205803"/>
                  <a:gd name="connsiteY9" fmla="*/ 511802 h 1639479"/>
                  <a:gd name="connsiteX10" fmla="*/ 1094353 w 1205803"/>
                  <a:gd name="connsiteY10" fmla="*/ 473514 h 1639479"/>
                  <a:gd name="connsiteX11" fmla="*/ 1157213 w 1205803"/>
                  <a:gd name="connsiteY11" fmla="*/ 527231 h 1639479"/>
                  <a:gd name="connsiteX12" fmla="*/ 1205786 w 1205803"/>
                  <a:gd name="connsiteY12" fmla="*/ 770099 h 1639479"/>
                  <a:gd name="connsiteX13" fmla="*/ 1174927 w 1205803"/>
                  <a:gd name="connsiteY13" fmla="*/ 867246 h 1639479"/>
                  <a:gd name="connsiteX14" fmla="*/ 1146926 w 1205803"/>
                  <a:gd name="connsiteY14" fmla="*/ 910677 h 1639479"/>
                  <a:gd name="connsiteX15" fmla="*/ 1145500 w 1205803"/>
                  <a:gd name="connsiteY15" fmla="*/ 910881 h 1639479"/>
                  <a:gd name="connsiteX16" fmla="*/ 1146828 w 1205803"/>
                  <a:gd name="connsiteY16" fmla="*/ 906043 h 1639479"/>
                  <a:gd name="connsiteX17" fmla="*/ 1137212 w 1205803"/>
                  <a:gd name="connsiteY17" fmla="*/ 902677 h 1639479"/>
                  <a:gd name="connsiteX18" fmla="*/ 1054922 w 1205803"/>
                  <a:gd name="connsiteY18" fmla="*/ 983823 h 1639479"/>
                  <a:gd name="connsiteX19" fmla="*/ 1055494 w 1205803"/>
                  <a:gd name="connsiteY19" fmla="*/ 1144402 h 1639479"/>
                  <a:gd name="connsiteX20" fmla="*/ 992634 w 1205803"/>
                  <a:gd name="connsiteY20" fmla="*/ 1328410 h 1639479"/>
                  <a:gd name="connsiteX21" fmla="*/ 853770 w 1205803"/>
                  <a:gd name="connsiteY21" fmla="*/ 1488418 h 1639479"/>
                  <a:gd name="connsiteX22" fmla="*/ 651683 w 1205803"/>
                  <a:gd name="connsiteY22" fmla="*/ 1630737 h 1639479"/>
                  <a:gd name="connsiteX23" fmla="*/ 634660 w 1205803"/>
                  <a:gd name="connsiteY23" fmla="*/ 1639121 h 1639479"/>
                  <a:gd name="connsiteX24" fmla="*/ 634332 w 1205803"/>
                  <a:gd name="connsiteY24" fmla="*/ 1638710 h 1639479"/>
                  <a:gd name="connsiteX25" fmla="*/ 634903 w 1205803"/>
                  <a:gd name="connsiteY25" fmla="*/ 1634709 h 1639479"/>
                  <a:gd name="connsiteX26" fmla="*/ 550328 w 1205803"/>
                  <a:gd name="connsiteY26" fmla="*/ 1638710 h 1639479"/>
                  <a:gd name="connsiteX27" fmla="*/ 456609 w 1205803"/>
                  <a:gd name="connsiteY27" fmla="*/ 1575850 h 1639479"/>
                  <a:gd name="connsiteX28" fmla="*/ 417179 w 1205803"/>
                  <a:gd name="connsiteY28" fmla="*/ 1515847 h 1639479"/>
                  <a:gd name="connsiteX29" fmla="*/ 161167 w 1205803"/>
                  <a:gd name="connsiteY29" fmla="*/ 1154688 h 1639479"/>
                  <a:gd name="connsiteX30" fmla="*/ 23447 w 1205803"/>
                  <a:gd name="connsiteY30" fmla="*/ 779814 h 1639479"/>
                  <a:gd name="connsiteX31" fmla="*/ 17 w 1205803"/>
                  <a:gd name="connsiteY31" fmla="*/ 587805 h 1639479"/>
                  <a:gd name="connsiteX32" fmla="*/ 589 w 1205803"/>
                  <a:gd name="connsiteY32" fmla="*/ 544375 h 1639479"/>
                  <a:gd name="connsiteX33" fmla="*/ 77164 w 1205803"/>
                  <a:gd name="connsiteY33" fmla="*/ 250647 h 1639479"/>
                  <a:gd name="connsiteX34" fmla="*/ 393178 w 1205803"/>
                  <a:gd name="connsiteY34" fmla="*/ 37495 h 1639479"/>
                  <a:gd name="connsiteX35" fmla="*/ 598259 w 1205803"/>
                  <a:gd name="connsiteY35" fmla="*/ 279 h 1639479"/>
                  <a:gd name="connsiteX0" fmla="*/ 1145212 w 1205803"/>
                  <a:gd name="connsiteY0" fmla="*/ 913534 h 1639479"/>
                  <a:gd name="connsiteX1" fmla="*/ 1130354 w 1205803"/>
                  <a:gd name="connsiteY1" fmla="*/ 927821 h 1639479"/>
                  <a:gd name="connsiteX2" fmla="*/ 1144712 w 1205803"/>
                  <a:gd name="connsiteY2" fmla="*/ 913749 h 1639479"/>
                  <a:gd name="connsiteX3" fmla="*/ 1144717 w 1205803"/>
                  <a:gd name="connsiteY3" fmla="*/ 913732 h 1639479"/>
                  <a:gd name="connsiteX4" fmla="*/ 1145212 w 1205803"/>
                  <a:gd name="connsiteY4" fmla="*/ 913534 h 1639479"/>
                  <a:gd name="connsiteX5" fmla="*/ 598259 w 1205803"/>
                  <a:gd name="connsiteY5" fmla="*/ 279 h 1639479"/>
                  <a:gd name="connsiteX6" fmla="*/ 789196 w 1205803"/>
                  <a:gd name="connsiteY6" fmla="*/ 41495 h 1639479"/>
                  <a:gd name="connsiteX7" fmla="*/ 983490 w 1205803"/>
                  <a:gd name="connsiteY7" fmla="*/ 212931 h 1639479"/>
                  <a:gd name="connsiteX8" fmla="*/ 1046350 w 1205803"/>
                  <a:gd name="connsiteY8" fmla="*/ 511802 h 1639479"/>
                  <a:gd name="connsiteX9" fmla="*/ 1094353 w 1205803"/>
                  <a:gd name="connsiteY9" fmla="*/ 473514 h 1639479"/>
                  <a:gd name="connsiteX10" fmla="*/ 1157213 w 1205803"/>
                  <a:gd name="connsiteY10" fmla="*/ 527231 h 1639479"/>
                  <a:gd name="connsiteX11" fmla="*/ 1205786 w 1205803"/>
                  <a:gd name="connsiteY11" fmla="*/ 770099 h 1639479"/>
                  <a:gd name="connsiteX12" fmla="*/ 1174927 w 1205803"/>
                  <a:gd name="connsiteY12" fmla="*/ 867246 h 1639479"/>
                  <a:gd name="connsiteX13" fmla="*/ 1146926 w 1205803"/>
                  <a:gd name="connsiteY13" fmla="*/ 910677 h 1639479"/>
                  <a:gd name="connsiteX14" fmla="*/ 1145500 w 1205803"/>
                  <a:gd name="connsiteY14" fmla="*/ 910881 h 1639479"/>
                  <a:gd name="connsiteX15" fmla="*/ 1146828 w 1205803"/>
                  <a:gd name="connsiteY15" fmla="*/ 906043 h 1639479"/>
                  <a:gd name="connsiteX16" fmla="*/ 1137212 w 1205803"/>
                  <a:gd name="connsiteY16" fmla="*/ 902677 h 1639479"/>
                  <a:gd name="connsiteX17" fmla="*/ 1054922 w 1205803"/>
                  <a:gd name="connsiteY17" fmla="*/ 983823 h 1639479"/>
                  <a:gd name="connsiteX18" fmla="*/ 1055494 w 1205803"/>
                  <a:gd name="connsiteY18" fmla="*/ 1144402 h 1639479"/>
                  <a:gd name="connsiteX19" fmla="*/ 992634 w 1205803"/>
                  <a:gd name="connsiteY19" fmla="*/ 1328410 h 1639479"/>
                  <a:gd name="connsiteX20" fmla="*/ 853770 w 1205803"/>
                  <a:gd name="connsiteY20" fmla="*/ 1488418 h 1639479"/>
                  <a:gd name="connsiteX21" fmla="*/ 651683 w 1205803"/>
                  <a:gd name="connsiteY21" fmla="*/ 1630737 h 1639479"/>
                  <a:gd name="connsiteX22" fmla="*/ 634660 w 1205803"/>
                  <a:gd name="connsiteY22" fmla="*/ 1639121 h 1639479"/>
                  <a:gd name="connsiteX23" fmla="*/ 634332 w 1205803"/>
                  <a:gd name="connsiteY23" fmla="*/ 1638710 h 1639479"/>
                  <a:gd name="connsiteX24" fmla="*/ 634903 w 1205803"/>
                  <a:gd name="connsiteY24" fmla="*/ 1634709 h 1639479"/>
                  <a:gd name="connsiteX25" fmla="*/ 550328 w 1205803"/>
                  <a:gd name="connsiteY25" fmla="*/ 1638710 h 1639479"/>
                  <a:gd name="connsiteX26" fmla="*/ 456609 w 1205803"/>
                  <a:gd name="connsiteY26" fmla="*/ 1575850 h 1639479"/>
                  <a:gd name="connsiteX27" fmla="*/ 417179 w 1205803"/>
                  <a:gd name="connsiteY27" fmla="*/ 1515847 h 1639479"/>
                  <a:gd name="connsiteX28" fmla="*/ 161167 w 1205803"/>
                  <a:gd name="connsiteY28" fmla="*/ 1154688 h 1639479"/>
                  <a:gd name="connsiteX29" fmla="*/ 23447 w 1205803"/>
                  <a:gd name="connsiteY29" fmla="*/ 779814 h 1639479"/>
                  <a:gd name="connsiteX30" fmla="*/ 17 w 1205803"/>
                  <a:gd name="connsiteY30" fmla="*/ 587805 h 1639479"/>
                  <a:gd name="connsiteX31" fmla="*/ 589 w 1205803"/>
                  <a:gd name="connsiteY31" fmla="*/ 544375 h 1639479"/>
                  <a:gd name="connsiteX32" fmla="*/ 77164 w 1205803"/>
                  <a:gd name="connsiteY32" fmla="*/ 250647 h 1639479"/>
                  <a:gd name="connsiteX33" fmla="*/ 393178 w 1205803"/>
                  <a:gd name="connsiteY33" fmla="*/ 37495 h 1639479"/>
                  <a:gd name="connsiteX34" fmla="*/ 598259 w 1205803"/>
                  <a:gd name="connsiteY34"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5500 w 1205803"/>
                  <a:gd name="connsiteY13" fmla="*/ 910881 h 1639479"/>
                  <a:gd name="connsiteX14" fmla="*/ 1146828 w 1205803"/>
                  <a:gd name="connsiteY14" fmla="*/ 906043 h 1639479"/>
                  <a:gd name="connsiteX15" fmla="*/ 1137212 w 1205803"/>
                  <a:gd name="connsiteY15" fmla="*/ 902677 h 1639479"/>
                  <a:gd name="connsiteX16" fmla="*/ 1054922 w 1205803"/>
                  <a:gd name="connsiteY16" fmla="*/ 983823 h 1639479"/>
                  <a:gd name="connsiteX17" fmla="*/ 1055494 w 1205803"/>
                  <a:gd name="connsiteY17" fmla="*/ 1144402 h 1639479"/>
                  <a:gd name="connsiteX18" fmla="*/ 992634 w 1205803"/>
                  <a:gd name="connsiteY18" fmla="*/ 1328410 h 1639479"/>
                  <a:gd name="connsiteX19" fmla="*/ 853770 w 1205803"/>
                  <a:gd name="connsiteY19" fmla="*/ 1488418 h 1639479"/>
                  <a:gd name="connsiteX20" fmla="*/ 651683 w 1205803"/>
                  <a:gd name="connsiteY20" fmla="*/ 1630737 h 1639479"/>
                  <a:gd name="connsiteX21" fmla="*/ 634660 w 1205803"/>
                  <a:gd name="connsiteY21" fmla="*/ 1639121 h 1639479"/>
                  <a:gd name="connsiteX22" fmla="*/ 634332 w 1205803"/>
                  <a:gd name="connsiteY22" fmla="*/ 1638710 h 1639479"/>
                  <a:gd name="connsiteX23" fmla="*/ 634903 w 1205803"/>
                  <a:gd name="connsiteY23" fmla="*/ 1634709 h 1639479"/>
                  <a:gd name="connsiteX24" fmla="*/ 550328 w 1205803"/>
                  <a:gd name="connsiteY24" fmla="*/ 1638710 h 1639479"/>
                  <a:gd name="connsiteX25" fmla="*/ 456609 w 1205803"/>
                  <a:gd name="connsiteY25" fmla="*/ 1575850 h 1639479"/>
                  <a:gd name="connsiteX26" fmla="*/ 417179 w 1205803"/>
                  <a:gd name="connsiteY26" fmla="*/ 1515847 h 1639479"/>
                  <a:gd name="connsiteX27" fmla="*/ 161167 w 1205803"/>
                  <a:gd name="connsiteY27" fmla="*/ 1154688 h 1639479"/>
                  <a:gd name="connsiteX28" fmla="*/ 23447 w 1205803"/>
                  <a:gd name="connsiteY28" fmla="*/ 779814 h 1639479"/>
                  <a:gd name="connsiteX29" fmla="*/ 17 w 1205803"/>
                  <a:gd name="connsiteY29" fmla="*/ 587805 h 1639479"/>
                  <a:gd name="connsiteX30" fmla="*/ 589 w 1205803"/>
                  <a:gd name="connsiteY30" fmla="*/ 544375 h 1639479"/>
                  <a:gd name="connsiteX31" fmla="*/ 77164 w 1205803"/>
                  <a:gd name="connsiteY31" fmla="*/ 250647 h 1639479"/>
                  <a:gd name="connsiteX32" fmla="*/ 393178 w 1205803"/>
                  <a:gd name="connsiteY32" fmla="*/ 37495 h 1639479"/>
                  <a:gd name="connsiteX33" fmla="*/ 598259 w 1205803"/>
                  <a:gd name="connsiteY33" fmla="*/ 279 h 1639479"/>
                  <a:gd name="connsiteX0" fmla="*/ 1145212 w 1205803"/>
                  <a:gd name="connsiteY0" fmla="*/ 913534 h 1639479"/>
                  <a:gd name="connsiteX1" fmla="*/ 1144712 w 1205803"/>
                  <a:gd name="connsiteY1" fmla="*/ 913749 h 1639479"/>
                  <a:gd name="connsiteX2" fmla="*/ 1144717 w 1205803"/>
                  <a:gd name="connsiteY2" fmla="*/ 913732 h 1639479"/>
                  <a:gd name="connsiteX3" fmla="*/ 1145212 w 1205803"/>
                  <a:gd name="connsiteY3" fmla="*/ 913534 h 1639479"/>
                  <a:gd name="connsiteX4" fmla="*/ 598259 w 1205803"/>
                  <a:gd name="connsiteY4" fmla="*/ 279 h 1639479"/>
                  <a:gd name="connsiteX5" fmla="*/ 789196 w 1205803"/>
                  <a:gd name="connsiteY5" fmla="*/ 41495 h 1639479"/>
                  <a:gd name="connsiteX6" fmla="*/ 983490 w 1205803"/>
                  <a:gd name="connsiteY6" fmla="*/ 212931 h 1639479"/>
                  <a:gd name="connsiteX7" fmla="*/ 1046350 w 1205803"/>
                  <a:gd name="connsiteY7" fmla="*/ 511802 h 1639479"/>
                  <a:gd name="connsiteX8" fmla="*/ 1094353 w 1205803"/>
                  <a:gd name="connsiteY8" fmla="*/ 473514 h 1639479"/>
                  <a:gd name="connsiteX9" fmla="*/ 1157213 w 1205803"/>
                  <a:gd name="connsiteY9" fmla="*/ 527231 h 1639479"/>
                  <a:gd name="connsiteX10" fmla="*/ 1205786 w 1205803"/>
                  <a:gd name="connsiteY10" fmla="*/ 770099 h 1639479"/>
                  <a:gd name="connsiteX11" fmla="*/ 1174927 w 1205803"/>
                  <a:gd name="connsiteY11" fmla="*/ 867246 h 1639479"/>
                  <a:gd name="connsiteX12" fmla="*/ 1146926 w 1205803"/>
                  <a:gd name="connsiteY12" fmla="*/ 910677 h 1639479"/>
                  <a:gd name="connsiteX13" fmla="*/ 1146828 w 1205803"/>
                  <a:gd name="connsiteY13" fmla="*/ 906043 h 1639479"/>
                  <a:gd name="connsiteX14" fmla="*/ 1137212 w 1205803"/>
                  <a:gd name="connsiteY14" fmla="*/ 902677 h 1639479"/>
                  <a:gd name="connsiteX15" fmla="*/ 1054922 w 1205803"/>
                  <a:gd name="connsiteY15" fmla="*/ 983823 h 1639479"/>
                  <a:gd name="connsiteX16" fmla="*/ 1055494 w 1205803"/>
                  <a:gd name="connsiteY16" fmla="*/ 1144402 h 1639479"/>
                  <a:gd name="connsiteX17" fmla="*/ 992634 w 1205803"/>
                  <a:gd name="connsiteY17" fmla="*/ 1328410 h 1639479"/>
                  <a:gd name="connsiteX18" fmla="*/ 853770 w 1205803"/>
                  <a:gd name="connsiteY18" fmla="*/ 1488418 h 1639479"/>
                  <a:gd name="connsiteX19" fmla="*/ 651683 w 1205803"/>
                  <a:gd name="connsiteY19" fmla="*/ 1630737 h 1639479"/>
                  <a:gd name="connsiteX20" fmla="*/ 634660 w 1205803"/>
                  <a:gd name="connsiteY20" fmla="*/ 1639121 h 1639479"/>
                  <a:gd name="connsiteX21" fmla="*/ 634332 w 1205803"/>
                  <a:gd name="connsiteY21" fmla="*/ 1638710 h 1639479"/>
                  <a:gd name="connsiteX22" fmla="*/ 634903 w 1205803"/>
                  <a:gd name="connsiteY22" fmla="*/ 1634709 h 1639479"/>
                  <a:gd name="connsiteX23" fmla="*/ 550328 w 1205803"/>
                  <a:gd name="connsiteY23" fmla="*/ 1638710 h 1639479"/>
                  <a:gd name="connsiteX24" fmla="*/ 456609 w 1205803"/>
                  <a:gd name="connsiteY24" fmla="*/ 1575850 h 1639479"/>
                  <a:gd name="connsiteX25" fmla="*/ 417179 w 1205803"/>
                  <a:gd name="connsiteY25" fmla="*/ 1515847 h 1639479"/>
                  <a:gd name="connsiteX26" fmla="*/ 161167 w 1205803"/>
                  <a:gd name="connsiteY26" fmla="*/ 1154688 h 1639479"/>
                  <a:gd name="connsiteX27" fmla="*/ 23447 w 1205803"/>
                  <a:gd name="connsiteY27" fmla="*/ 779814 h 1639479"/>
                  <a:gd name="connsiteX28" fmla="*/ 17 w 1205803"/>
                  <a:gd name="connsiteY28" fmla="*/ 587805 h 1639479"/>
                  <a:gd name="connsiteX29" fmla="*/ 589 w 1205803"/>
                  <a:gd name="connsiteY29" fmla="*/ 544375 h 1639479"/>
                  <a:gd name="connsiteX30" fmla="*/ 77164 w 1205803"/>
                  <a:gd name="connsiteY30" fmla="*/ 250647 h 1639479"/>
                  <a:gd name="connsiteX31" fmla="*/ 393178 w 1205803"/>
                  <a:gd name="connsiteY31" fmla="*/ 37495 h 1639479"/>
                  <a:gd name="connsiteX32" fmla="*/ 598259 w 1205803"/>
                  <a:gd name="connsiteY32"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137212 w 1205803"/>
                  <a:gd name="connsiteY13" fmla="*/ 902677 h 1639479"/>
                  <a:gd name="connsiteX14" fmla="*/ 1054922 w 1205803"/>
                  <a:gd name="connsiteY14" fmla="*/ 983823 h 1639479"/>
                  <a:gd name="connsiteX15" fmla="*/ 1055494 w 1205803"/>
                  <a:gd name="connsiteY15" fmla="*/ 1144402 h 1639479"/>
                  <a:gd name="connsiteX16" fmla="*/ 992634 w 1205803"/>
                  <a:gd name="connsiteY16" fmla="*/ 1328410 h 1639479"/>
                  <a:gd name="connsiteX17" fmla="*/ 853770 w 1205803"/>
                  <a:gd name="connsiteY17" fmla="*/ 1488418 h 1639479"/>
                  <a:gd name="connsiteX18" fmla="*/ 651683 w 1205803"/>
                  <a:gd name="connsiteY18" fmla="*/ 1630737 h 1639479"/>
                  <a:gd name="connsiteX19" fmla="*/ 634660 w 1205803"/>
                  <a:gd name="connsiteY19" fmla="*/ 1639121 h 1639479"/>
                  <a:gd name="connsiteX20" fmla="*/ 634332 w 1205803"/>
                  <a:gd name="connsiteY20" fmla="*/ 1638710 h 1639479"/>
                  <a:gd name="connsiteX21" fmla="*/ 634903 w 1205803"/>
                  <a:gd name="connsiteY21" fmla="*/ 1634709 h 1639479"/>
                  <a:gd name="connsiteX22" fmla="*/ 550328 w 1205803"/>
                  <a:gd name="connsiteY22" fmla="*/ 1638710 h 1639479"/>
                  <a:gd name="connsiteX23" fmla="*/ 456609 w 1205803"/>
                  <a:gd name="connsiteY23" fmla="*/ 1575850 h 1639479"/>
                  <a:gd name="connsiteX24" fmla="*/ 417179 w 1205803"/>
                  <a:gd name="connsiteY24" fmla="*/ 1515847 h 1639479"/>
                  <a:gd name="connsiteX25" fmla="*/ 161167 w 1205803"/>
                  <a:gd name="connsiteY25" fmla="*/ 1154688 h 1639479"/>
                  <a:gd name="connsiteX26" fmla="*/ 23447 w 1205803"/>
                  <a:gd name="connsiteY26" fmla="*/ 779814 h 1639479"/>
                  <a:gd name="connsiteX27" fmla="*/ 17 w 1205803"/>
                  <a:gd name="connsiteY27" fmla="*/ 587805 h 1639479"/>
                  <a:gd name="connsiteX28" fmla="*/ 589 w 1205803"/>
                  <a:gd name="connsiteY28" fmla="*/ 544375 h 1639479"/>
                  <a:gd name="connsiteX29" fmla="*/ 77164 w 1205803"/>
                  <a:gd name="connsiteY29" fmla="*/ 250647 h 1639479"/>
                  <a:gd name="connsiteX30" fmla="*/ 393178 w 1205803"/>
                  <a:gd name="connsiteY30" fmla="*/ 37495 h 1639479"/>
                  <a:gd name="connsiteX31" fmla="*/ 598259 w 1205803"/>
                  <a:gd name="connsiteY31"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51683 w 1205803"/>
                  <a:gd name="connsiteY17" fmla="*/ 1630737 h 1639479"/>
                  <a:gd name="connsiteX18" fmla="*/ 634660 w 1205803"/>
                  <a:gd name="connsiteY18" fmla="*/ 1639121 h 1639479"/>
                  <a:gd name="connsiteX19" fmla="*/ 634332 w 1205803"/>
                  <a:gd name="connsiteY19" fmla="*/ 1638710 h 1639479"/>
                  <a:gd name="connsiteX20" fmla="*/ 634903 w 1205803"/>
                  <a:gd name="connsiteY20" fmla="*/ 1634709 h 1639479"/>
                  <a:gd name="connsiteX21" fmla="*/ 550328 w 1205803"/>
                  <a:gd name="connsiteY21" fmla="*/ 1638710 h 1639479"/>
                  <a:gd name="connsiteX22" fmla="*/ 456609 w 1205803"/>
                  <a:gd name="connsiteY22" fmla="*/ 1575850 h 1639479"/>
                  <a:gd name="connsiteX23" fmla="*/ 417179 w 1205803"/>
                  <a:gd name="connsiteY23" fmla="*/ 1515847 h 1639479"/>
                  <a:gd name="connsiteX24" fmla="*/ 161167 w 1205803"/>
                  <a:gd name="connsiteY24" fmla="*/ 1154688 h 1639479"/>
                  <a:gd name="connsiteX25" fmla="*/ 23447 w 1205803"/>
                  <a:gd name="connsiteY25" fmla="*/ 779814 h 1639479"/>
                  <a:gd name="connsiteX26" fmla="*/ 17 w 1205803"/>
                  <a:gd name="connsiteY26" fmla="*/ 587805 h 1639479"/>
                  <a:gd name="connsiteX27" fmla="*/ 589 w 1205803"/>
                  <a:gd name="connsiteY27" fmla="*/ 544375 h 1639479"/>
                  <a:gd name="connsiteX28" fmla="*/ 77164 w 1205803"/>
                  <a:gd name="connsiteY28" fmla="*/ 250647 h 1639479"/>
                  <a:gd name="connsiteX29" fmla="*/ 393178 w 1205803"/>
                  <a:gd name="connsiteY29" fmla="*/ 37495 h 1639479"/>
                  <a:gd name="connsiteX30" fmla="*/ 598259 w 1205803"/>
                  <a:gd name="connsiteY30" fmla="*/ 279 h 1639479"/>
                  <a:gd name="connsiteX0" fmla="*/ 1144717 w 1205803"/>
                  <a:gd name="connsiteY0" fmla="*/ 913732 h 1639479"/>
                  <a:gd name="connsiteX1" fmla="*/ 1144712 w 1205803"/>
                  <a:gd name="connsiteY1" fmla="*/ 913749 h 1639479"/>
                  <a:gd name="connsiteX2" fmla="*/ 1144717 w 1205803"/>
                  <a:gd name="connsiteY2" fmla="*/ 913732 h 1639479"/>
                  <a:gd name="connsiteX3" fmla="*/ 598259 w 1205803"/>
                  <a:gd name="connsiteY3" fmla="*/ 279 h 1639479"/>
                  <a:gd name="connsiteX4" fmla="*/ 789196 w 1205803"/>
                  <a:gd name="connsiteY4" fmla="*/ 41495 h 1639479"/>
                  <a:gd name="connsiteX5" fmla="*/ 983490 w 1205803"/>
                  <a:gd name="connsiteY5" fmla="*/ 212931 h 1639479"/>
                  <a:gd name="connsiteX6" fmla="*/ 1046350 w 1205803"/>
                  <a:gd name="connsiteY6" fmla="*/ 511802 h 1639479"/>
                  <a:gd name="connsiteX7" fmla="*/ 1094353 w 1205803"/>
                  <a:gd name="connsiteY7" fmla="*/ 473514 h 1639479"/>
                  <a:gd name="connsiteX8" fmla="*/ 1157213 w 1205803"/>
                  <a:gd name="connsiteY8" fmla="*/ 527231 h 1639479"/>
                  <a:gd name="connsiteX9" fmla="*/ 1205786 w 1205803"/>
                  <a:gd name="connsiteY9" fmla="*/ 770099 h 1639479"/>
                  <a:gd name="connsiteX10" fmla="*/ 1174927 w 1205803"/>
                  <a:gd name="connsiteY10" fmla="*/ 867246 h 1639479"/>
                  <a:gd name="connsiteX11" fmla="*/ 1146926 w 1205803"/>
                  <a:gd name="connsiteY11" fmla="*/ 910677 h 1639479"/>
                  <a:gd name="connsiteX12" fmla="*/ 1146828 w 1205803"/>
                  <a:gd name="connsiteY12" fmla="*/ 906043 h 1639479"/>
                  <a:gd name="connsiteX13" fmla="*/ 1054922 w 1205803"/>
                  <a:gd name="connsiteY13" fmla="*/ 983823 h 1639479"/>
                  <a:gd name="connsiteX14" fmla="*/ 1055494 w 1205803"/>
                  <a:gd name="connsiteY14" fmla="*/ 1144402 h 1639479"/>
                  <a:gd name="connsiteX15" fmla="*/ 992634 w 1205803"/>
                  <a:gd name="connsiteY15" fmla="*/ 1328410 h 1639479"/>
                  <a:gd name="connsiteX16" fmla="*/ 853770 w 1205803"/>
                  <a:gd name="connsiteY16" fmla="*/ 1488418 h 1639479"/>
                  <a:gd name="connsiteX17" fmla="*/ 634660 w 1205803"/>
                  <a:gd name="connsiteY17" fmla="*/ 1639121 h 1639479"/>
                  <a:gd name="connsiteX18" fmla="*/ 634332 w 1205803"/>
                  <a:gd name="connsiteY18" fmla="*/ 1638710 h 1639479"/>
                  <a:gd name="connsiteX19" fmla="*/ 634903 w 1205803"/>
                  <a:gd name="connsiteY19" fmla="*/ 1634709 h 1639479"/>
                  <a:gd name="connsiteX20" fmla="*/ 550328 w 1205803"/>
                  <a:gd name="connsiteY20" fmla="*/ 1638710 h 1639479"/>
                  <a:gd name="connsiteX21" fmla="*/ 456609 w 1205803"/>
                  <a:gd name="connsiteY21" fmla="*/ 1575850 h 1639479"/>
                  <a:gd name="connsiteX22" fmla="*/ 417179 w 1205803"/>
                  <a:gd name="connsiteY22" fmla="*/ 1515847 h 1639479"/>
                  <a:gd name="connsiteX23" fmla="*/ 161167 w 1205803"/>
                  <a:gd name="connsiteY23" fmla="*/ 1154688 h 1639479"/>
                  <a:gd name="connsiteX24" fmla="*/ 23447 w 1205803"/>
                  <a:gd name="connsiteY24" fmla="*/ 779814 h 1639479"/>
                  <a:gd name="connsiteX25" fmla="*/ 17 w 1205803"/>
                  <a:gd name="connsiteY25" fmla="*/ 587805 h 1639479"/>
                  <a:gd name="connsiteX26" fmla="*/ 589 w 1205803"/>
                  <a:gd name="connsiteY26" fmla="*/ 544375 h 1639479"/>
                  <a:gd name="connsiteX27" fmla="*/ 77164 w 1205803"/>
                  <a:gd name="connsiteY27" fmla="*/ 250647 h 1639479"/>
                  <a:gd name="connsiteX28" fmla="*/ 393178 w 1205803"/>
                  <a:gd name="connsiteY28" fmla="*/ 37495 h 1639479"/>
                  <a:gd name="connsiteX29" fmla="*/ 598259 w 1205803"/>
                  <a:gd name="connsiteY29" fmla="*/ 279 h 1639479"/>
                  <a:gd name="connsiteX0" fmla="*/ 1144717 w 1205803"/>
                  <a:gd name="connsiteY0" fmla="*/ 913732 h 1643351"/>
                  <a:gd name="connsiteX1" fmla="*/ 1144712 w 1205803"/>
                  <a:gd name="connsiteY1" fmla="*/ 913749 h 1643351"/>
                  <a:gd name="connsiteX2" fmla="*/ 1144717 w 1205803"/>
                  <a:gd name="connsiteY2" fmla="*/ 913732 h 1643351"/>
                  <a:gd name="connsiteX3" fmla="*/ 598259 w 1205803"/>
                  <a:gd name="connsiteY3" fmla="*/ 279 h 1643351"/>
                  <a:gd name="connsiteX4" fmla="*/ 789196 w 1205803"/>
                  <a:gd name="connsiteY4" fmla="*/ 41495 h 1643351"/>
                  <a:gd name="connsiteX5" fmla="*/ 983490 w 1205803"/>
                  <a:gd name="connsiteY5" fmla="*/ 212931 h 1643351"/>
                  <a:gd name="connsiteX6" fmla="*/ 1046350 w 1205803"/>
                  <a:gd name="connsiteY6" fmla="*/ 511802 h 1643351"/>
                  <a:gd name="connsiteX7" fmla="*/ 1094353 w 1205803"/>
                  <a:gd name="connsiteY7" fmla="*/ 473514 h 1643351"/>
                  <a:gd name="connsiteX8" fmla="*/ 1157213 w 1205803"/>
                  <a:gd name="connsiteY8" fmla="*/ 527231 h 1643351"/>
                  <a:gd name="connsiteX9" fmla="*/ 1205786 w 1205803"/>
                  <a:gd name="connsiteY9" fmla="*/ 770099 h 1643351"/>
                  <a:gd name="connsiteX10" fmla="*/ 1174927 w 1205803"/>
                  <a:gd name="connsiteY10" fmla="*/ 867246 h 1643351"/>
                  <a:gd name="connsiteX11" fmla="*/ 1146926 w 1205803"/>
                  <a:gd name="connsiteY11" fmla="*/ 910677 h 1643351"/>
                  <a:gd name="connsiteX12" fmla="*/ 1146828 w 1205803"/>
                  <a:gd name="connsiteY12" fmla="*/ 906043 h 1643351"/>
                  <a:gd name="connsiteX13" fmla="*/ 1054922 w 1205803"/>
                  <a:gd name="connsiteY13" fmla="*/ 983823 h 1643351"/>
                  <a:gd name="connsiteX14" fmla="*/ 1055494 w 1205803"/>
                  <a:gd name="connsiteY14" fmla="*/ 1144402 h 1643351"/>
                  <a:gd name="connsiteX15" fmla="*/ 992634 w 1205803"/>
                  <a:gd name="connsiteY15" fmla="*/ 1328410 h 1643351"/>
                  <a:gd name="connsiteX16" fmla="*/ 853770 w 1205803"/>
                  <a:gd name="connsiteY16" fmla="*/ 1488418 h 1643351"/>
                  <a:gd name="connsiteX17" fmla="*/ 634660 w 1205803"/>
                  <a:gd name="connsiteY17" fmla="*/ 1639121 h 1643351"/>
                  <a:gd name="connsiteX18" fmla="*/ 634332 w 1205803"/>
                  <a:gd name="connsiteY18" fmla="*/ 1638710 h 1643351"/>
                  <a:gd name="connsiteX19" fmla="*/ 550328 w 1205803"/>
                  <a:gd name="connsiteY19" fmla="*/ 1638710 h 1643351"/>
                  <a:gd name="connsiteX20" fmla="*/ 456609 w 1205803"/>
                  <a:gd name="connsiteY20" fmla="*/ 1575850 h 1643351"/>
                  <a:gd name="connsiteX21" fmla="*/ 417179 w 1205803"/>
                  <a:gd name="connsiteY21" fmla="*/ 1515847 h 1643351"/>
                  <a:gd name="connsiteX22" fmla="*/ 161167 w 1205803"/>
                  <a:gd name="connsiteY22" fmla="*/ 1154688 h 1643351"/>
                  <a:gd name="connsiteX23" fmla="*/ 23447 w 1205803"/>
                  <a:gd name="connsiteY23" fmla="*/ 779814 h 1643351"/>
                  <a:gd name="connsiteX24" fmla="*/ 17 w 1205803"/>
                  <a:gd name="connsiteY24" fmla="*/ 587805 h 1643351"/>
                  <a:gd name="connsiteX25" fmla="*/ 589 w 1205803"/>
                  <a:gd name="connsiteY25" fmla="*/ 544375 h 1643351"/>
                  <a:gd name="connsiteX26" fmla="*/ 77164 w 1205803"/>
                  <a:gd name="connsiteY26" fmla="*/ 250647 h 1643351"/>
                  <a:gd name="connsiteX27" fmla="*/ 393178 w 1205803"/>
                  <a:gd name="connsiteY27" fmla="*/ 37495 h 1643351"/>
                  <a:gd name="connsiteX28" fmla="*/ 598259 w 1205803"/>
                  <a:gd name="connsiteY28" fmla="*/ 279 h 1643351"/>
                  <a:gd name="connsiteX0" fmla="*/ 1144717 w 1205803"/>
                  <a:gd name="connsiteY0" fmla="*/ 913732 h 1639121"/>
                  <a:gd name="connsiteX1" fmla="*/ 1144712 w 1205803"/>
                  <a:gd name="connsiteY1" fmla="*/ 913749 h 1639121"/>
                  <a:gd name="connsiteX2" fmla="*/ 1144717 w 1205803"/>
                  <a:gd name="connsiteY2" fmla="*/ 913732 h 1639121"/>
                  <a:gd name="connsiteX3" fmla="*/ 598259 w 1205803"/>
                  <a:gd name="connsiteY3" fmla="*/ 279 h 1639121"/>
                  <a:gd name="connsiteX4" fmla="*/ 789196 w 1205803"/>
                  <a:gd name="connsiteY4" fmla="*/ 41495 h 1639121"/>
                  <a:gd name="connsiteX5" fmla="*/ 983490 w 1205803"/>
                  <a:gd name="connsiteY5" fmla="*/ 212931 h 1639121"/>
                  <a:gd name="connsiteX6" fmla="*/ 1046350 w 1205803"/>
                  <a:gd name="connsiteY6" fmla="*/ 511802 h 1639121"/>
                  <a:gd name="connsiteX7" fmla="*/ 1094353 w 1205803"/>
                  <a:gd name="connsiteY7" fmla="*/ 473514 h 1639121"/>
                  <a:gd name="connsiteX8" fmla="*/ 1157213 w 1205803"/>
                  <a:gd name="connsiteY8" fmla="*/ 527231 h 1639121"/>
                  <a:gd name="connsiteX9" fmla="*/ 1205786 w 1205803"/>
                  <a:gd name="connsiteY9" fmla="*/ 770099 h 1639121"/>
                  <a:gd name="connsiteX10" fmla="*/ 1174927 w 1205803"/>
                  <a:gd name="connsiteY10" fmla="*/ 867246 h 1639121"/>
                  <a:gd name="connsiteX11" fmla="*/ 1146926 w 1205803"/>
                  <a:gd name="connsiteY11" fmla="*/ 910677 h 1639121"/>
                  <a:gd name="connsiteX12" fmla="*/ 1146828 w 1205803"/>
                  <a:gd name="connsiteY12" fmla="*/ 906043 h 1639121"/>
                  <a:gd name="connsiteX13" fmla="*/ 1054922 w 1205803"/>
                  <a:gd name="connsiteY13" fmla="*/ 983823 h 1639121"/>
                  <a:gd name="connsiteX14" fmla="*/ 1055494 w 1205803"/>
                  <a:gd name="connsiteY14" fmla="*/ 1144402 h 1639121"/>
                  <a:gd name="connsiteX15" fmla="*/ 992634 w 1205803"/>
                  <a:gd name="connsiteY15" fmla="*/ 1328410 h 1639121"/>
                  <a:gd name="connsiteX16" fmla="*/ 853770 w 1205803"/>
                  <a:gd name="connsiteY16" fmla="*/ 1488418 h 1639121"/>
                  <a:gd name="connsiteX17" fmla="*/ 634660 w 1205803"/>
                  <a:gd name="connsiteY17" fmla="*/ 1639121 h 1639121"/>
                  <a:gd name="connsiteX18" fmla="*/ 550328 w 1205803"/>
                  <a:gd name="connsiteY18" fmla="*/ 1638710 h 1639121"/>
                  <a:gd name="connsiteX19" fmla="*/ 456609 w 1205803"/>
                  <a:gd name="connsiteY19" fmla="*/ 1575850 h 1639121"/>
                  <a:gd name="connsiteX20" fmla="*/ 417179 w 1205803"/>
                  <a:gd name="connsiteY20" fmla="*/ 1515847 h 1639121"/>
                  <a:gd name="connsiteX21" fmla="*/ 161167 w 1205803"/>
                  <a:gd name="connsiteY21" fmla="*/ 1154688 h 1639121"/>
                  <a:gd name="connsiteX22" fmla="*/ 23447 w 1205803"/>
                  <a:gd name="connsiteY22" fmla="*/ 779814 h 1639121"/>
                  <a:gd name="connsiteX23" fmla="*/ 17 w 1205803"/>
                  <a:gd name="connsiteY23" fmla="*/ 587805 h 1639121"/>
                  <a:gd name="connsiteX24" fmla="*/ 589 w 1205803"/>
                  <a:gd name="connsiteY24" fmla="*/ 544375 h 1639121"/>
                  <a:gd name="connsiteX25" fmla="*/ 77164 w 1205803"/>
                  <a:gd name="connsiteY25" fmla="*/ 250647 h 1639121"/>
                  <a:gd name="connsiteX26" fmla="*/ 393178 w 1205803"/>
                  <a:gd name="connsiteY26" fmla="*/ 37495 h 1639121"/>
                  <a:gd name="connsiteX27" fmla="*/ 598259 w 1205803"/>
                  <a:gd name="connsiteY27" fmla="*/ 279 h 1639121"/>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 name="connsiteX0" fmla="*/ 1144717 w 1205803"/>
                  <a:gd name="connsiteY0" fmla="*/ 913732 h 1638710"/>
                  <a:gd name="connsiteX1" fmla="*/ 1144712 w 1205803"/>
                  <a:gd name="connsiteY1" fmla="*/ 913749 h 1638710"/>
                  <a:gd name="connsiteX2" fmla="*/ 1144717 w 1205803"/>
                  <a:gd name="connsiteY2" fmla="*/ 913732 h 1638710"/>
                  <a:gd name="connsiteX3" fmla="*/ 598259 w 1205803"/>
                  <a:gd name="connsiteY3" fmla="*/ 279 h 1638710"/>
                  <a:gd name="connsiteX4" fmla="*/ 789196 w 1205803"/>
                  <a:gd name="connsiteY4" fmla="*/ 41495 h 1638710"/>
                  <a:gd name="connsiteX5" fmla="*/ 983490 w 1205803"/>
                  <a:gd name="connsiteY5" fmla="*/ 212931 h 1638710"/>
                  <a:gd name="connsiteX6" fmla="*/ 1046350 w 1205803"/>
                  <a:gd name="connsiteY6" fmla="*/ 511802 h 1638710"/>
                  <a:gd name="connsiteX7" fmla="*/ 1094353 w 1205803"/>
                  <a:gd name="connsiteY7" fmla="*/ 473514 h 1638710"/>
                  <a:gd name="connsiteX8" fmla="*/ 1157213 w 1205803"/>
                  <a:gd name="connsiteY8" fmla="*/ 527231 h 1638710"/>
                  <a:gd name="connsiteX9" fmla="*/ 1205786 w 1205803"/>
                  <a:gd name="connsiteY9" fmla="*/ 770099 h 1638710"/>
                  <a:gd name="connsiteX10" fmla="*/ 1174927 w 1205803"/>
                  <a:gd name="connsiteY10" fmla="*/ 867246 h 1638710"/>
                  <a:gd name="connsiteX11" fmla="*/ 1146926 w 1205803"/>
                  <a:gd name="connsiteY11" fmla="*/ 910677 h 1638710"/>
                  <a:gd name="connsiteX12" fmla="*/ 1146828 w 1205803"/>
                  <a:gd name="connsiteY12" fmla="*/ 906043 h 1638710"/>
                  <a:gd name="connsiteX13" fmla="*/ 1054922 w 1205803"/>
                  <a:gd name="connsiteY13" fmla="*/ 983823 h 1638710"/>
                  <a:gd name="connsiteX14" fmla="*/ 1055494 w 1205803"/>
                  <a:gd name="connsiteY14" fmla="*/ 1144402 h 1638710"/>
                  <a:gd name="connsiteX15" fmla="*/ 992634 w 1205803"/>
                  <a:gd name="connsiteY15" fmla="*/ 1328410 h 1638710"/>
                  <a:gd name="connsiteX16" fmla="*/ 853770 w 1205803"/>
                  <a:gd name="connsiteY16" fmla="*/ 1488418 h 1638710"/>
                  <a:gd name="connsiteX17" fmla="*/ 550328 w 1205803"/>
                  <a:gd name="connsiteY17" fmla="*/ 1638710 h 1638710"/>
                  <a:gd name="connsiteX18" fmla="*/ 456609 w 1205803"/>
                  <a:gd name="connsiteY18" fmla="*/ 1575850 h 1638710"/>
                  <a:gd name="connsiteX19" fmla="*/ 417179 w 1205803"/>
                  <a:gd name="connsiteY19" fmla="*/ 1515847 h 1638710"/>
                  <a:gd name="connsiteX20" fmla="*/ 161167 w 1205803"/>
                  <a:gd name="connsiteY20" fmla="*/ 1154688 h 1638710"/>
                  <a:gd name="connsiteX21" fmla="*/ 23447 w 1205803"/>
                  <a:gd name="connsiteY21" fmla="*/ 779814 h 1638710"/>
                  <a:gd name="connsiteX22" fmla="*/ 17 w 1205803"/>
                  <a:gd name="connsiteY22" fmla="*/ 587805 h 1638710"/>
                  <a:gd name="connsiteX23" fmla="*/ 589 w 1205803"/>
                  <a:gd name="connsiteY23" fmla="*/ 544375 h 1638710"/>
                  <a:gd name="connsiteX24" fmla="*/ 77164 w 1205803"/>
                  <a:gd name="connsiteY24" fmla="*/ 250647 h 1638710"/>
                  <a:gd name="connsiteX25" fmla="*/ 393178 w 1205803"/>
                  <a:gd name="connsiteY25" fmla="*/ 37495 h 1638710"/>
                  <a:gd name="connsiteX26" fmla="*/ 598259 w 1205803"/>
                  <a:gd name="connsiteY26" fmla="*/ 279 h 163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5803" h="1638710">
                    <a:moveTo>
                      <a:pt x="1144717" y="913732"/>
                    </a:moveTo>
                    <a:lnTo>
                      <a:pt x="1144712" y="913749"/>
                    </a:lnTo>
                    <a:cubicBezTo>
                      <a:pt x="1144714" y="913743"/>
                      <a:pt x="1144715" y="913738"/>
                      <a:pt x="1144717" y="913732"/>
                    </a:cubicBezTo>
                    <a:close/>
                    <a:moveTo>
                      <a:pt x="598259" y="279"/>
                    </a:moveTo>
                    <a:cubicBezTo>
                      <a:pt x="665333" y="2493"/>
                      <a:pt x="730051" y="17780"/>
                      <a:pt x="789196" y="41495"/>
                    </a:cubicBezTo>
                    <a:cubicBezTo>
                      <a:pt x="916630" y="92926"/>
                      <a:pt x="983490" y="212931"/>
                      <a:pt x="983490" y="212931"/>
                    </a:cubicBezTo>
                    <a:cubicBezTo>
                      <a:pt x="1040636" y="292935"/>
                      <a:pt x="1027492" y="544946"/>
                      <a:pt x="1046350" y="511802"/>
                    </a:cubicBezTo>
                    <a:cubicBezTo>
                      <a:pt x="1059494" y="494658"/>
                      <a:pt x="1070351" y="475800"/>
                      <a:pt x="1094353" y="473514"/>
                    </a:cubicBezTo>
                    <a:cubicBezTo>
                      <a:pt x="1126925" y="477514"/>
                      <a:pt x="1148069" y="495801"/>
                      <a:pt x="1157213" y="527231"/>
                    </a:cubicBezTo>
                    <a:cubicBezTo>
                      <a:pt x="1180071" y="606663"/>
                      <a:pt x="1205214" y="685524"/>
                      <a:pt x="1205786" y="770099"/>
                    </a:cubicBezTo>
                    <a:cubicBezTo>
                      <a:pt x="1206357" y="807815"/>
                      <a:pt x="1192642" y="836959"/>
                      <a:pt x="1174927" y="867246"/>
                    </a:cubicBezTo>
                    <a:cubicBezTo>
                      <a:pt x="1165784" y="881533"/>
                      <a:pt x="1156070" y="895819"/>
                      <a:pt x="1146926" y="910677"/>
                    </a:cubicBezTo>
                    <a:cubicBezTo>
                      <a:pt x="1146893" y="909132"/>
                      <a:pt x="1146861" y="907588"/>
                      <a:pt x="1146828" y="906043"/>
                    </a:cubicBezTo>
                    <a:cubicBezTo>
                      <a:pt x="1131494" y="918234"/>
                      <a:pt x="1070144" y="944096"/>
                      <a:pt x="1054922" y="983823"/>
                    </a:cubicBezTo>
                    <a:cubicBezTo>
                      <a:pt x="1054922" y="1037540"/>
                      <a:pt x="1053779" y="1090685"/>
                      <a:pt x="1055494" y="1144402"/>
                    </a:cubicBezTo>
                    <a:cubicBezTo>
                      <a:pt x="1057208" y="1214120"/>
                      <a:pt x="1029778" y="1272408"/>
                      <a:pt x="992634" y="1328410"/>
                    </a:cubicBezTo>
                    <a:cubicBezTo>
                      <a:pt x="953203" y="1387842"/>
                      <a:pt x="927488" y="1436701"/>
                      <a:pt x="853770" y="1488418"/>
                    </a:cubicBezTo>
                    <a:cubicBezTo>
                      <a:pt x="780052" y="1540135"/>
                      <a:pt x="719629" y="1618712"/>
                      <a:pt x="550328" y="1638710"/>
                    </a:cubicBezTo>
                    <a:cubicBezTo>
                      <a:pt x="505755" y="1638138"/>
                      <a:pt x="475467" y="1616994"/>
                      <a:pt x="456609" y="1575850"/>
                    </a:cubicBezTo>
                    <a:cubicBezTo>
                      <a:pt x="446894" y="1554134"/>
                      <a:pt x="434894" y="1531276"/>
                      <a:pt x="417179" y="1515847"/>
                    </a:cubicBezTo>
                    <a:cubicBezTo>
                      <a:pt x="304603" y="1414128"/>
                      <a:pt x="227456" y="1288980"/>
                      <a:pt x="161167" y="1154688"/>
                    </a:cubicBezTo>
                    <a:cubicBezTo>
                      <a:pt x="155453" y="1141544"/>
                      <a:pt x="32590" y="795814"/>
                      <a:pt x="23447" y="779814"/>
                    </a:cubicBezTo>
                    <a:cubicBezTo>
                      <a:pt x="13161" y="716382"/>
                      <a:pt x="-554" y="652951"/>
                      <a:pt x="17" y="587805"/>
                    </a:cubicBezTo>
                    <a:cubicBezTo>
                      <a:pt x="17" y="573519"/>
                      <a:pt x="17" y="559232"/>
                      <a:pt x="589" y="544375"/>
                    </a:cubicBezTo>
                    <a:cubicBezTo>
                      <a:pt x="6875" y="455799"/>
                      <a:pt x="23447" y="321507"/>
                      <a:pt x="77164" y="250647"/>
                    </a:cubicBezTo>
                    <a:cubicBezTo>
                      <a:pt x="134881" y="174644"/>
                      <a:pt x="273173" y="87211"/>
                      <a:pt x="393178" y="37495"/>
                    </a:cubicBezTo>
                    <a:cubicBezTo>
                      <a:pt x="461753" y="8922"/>
                      <a:pt x="531184" y="-1936"/>
                      <a:pt x="598259" y="279"/>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6" name="Freeform: Shape 94">
                <a:extLst>
                  <a:ext uri="{FF2B5EF4-FFF2-40B4-BE49-F238E27FC236}">
                    <a16:creationId xmlns:a16="http://schemas.microsoft.com/office/drawing/2014/main" id="{EA70691A-878F-40FB-8125-9C873C501096}"/>
                  </a:ext>
                </a:extLst>
              </p:cNvPr>
              <p:cNvSpPr/>
              <p:nvPr/>
            </p:nvSpPr>
            <p:spPr>
              <a:xfrm>
                <a:off x="8541253" y="6031525"/>
                <a:ext cx="1146418" cy="636246"/>
              </a:xfrm>
              <a:custGeom>
                <a:avLst/>
                <a:gdLst>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180662 w 1167884"/>
                  <a:gd name="connsiteY25" fmla="*/ 39594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50052 w 1167884"/>
                  <a:gd name="connsiteY28" fmla="*/ 10364 h 651968"/>
                  <a:gd name="connsiteX29" fmla="*/ 609751 w 1167884"/>
                  <a:gd name="connsiteY29" fmla="*/ 138 h 651968"/>
                  <a:gd name="connsiteX30" fmla="*/ 609586 w 1167884"/>
                  <a:gd name="connsiteY30"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51942 w 1167884"/>
                  <a:gd name="connsiteY27" fmla="*/ 10204 h 651968"/>
                  <a:gd name="connsiteX28" fmla="*/ 609751 w 1167884"/>
                  <a:gd name="connsiteY28" fmla="*/ 138 h 651968"/>
                  <a:gd name="connsiteX29" fmla="*/ 609586 w 1167884"/>
                  <a:gd name="connsiteY29" fmla="*/ 0 h 651968"/>
                  <a:gd name="connsiteX0" fmla="*/ 436121 w 1167884"/>
                  <a:gd name="connsiteY0" fmla="*/ 9766 h 651968"/>
                  <a:gd name="connsiteX1" fmla="*/ 435279 w 1167884"/>
                  <a:gd name="connsiteY1" fmla="*/ 11299 h 651968"/>
                  <a:gd name="connsiteX2" fmla="*/ 534712 w 1167884"/>
                  <a:gd name="connsiteY2" fmla="*/ 11870 h 651968"/>
                  <a:gd name="connsiteX3" fmla="*/ 637574 w 1167884"/>
                  <a:gd name="connsiteY3" fmla="*/ 34157 h 651968"/>
                  <a:gd name="connsiteX4" fmla="*/ 766723 w 1167884"/>
                  <a:gd name="connsiteY4" fmla="*/ 101017 h 651968"/>
                  <a:gd name="connsiteX5" fmla="*/ 847869 w 1167884"/>
                  <a:gd name="connsiteY5" fmla="*/ 146733 h 651968"/>
                  <a:gd name="connsiteX6" fmla="*/ 966732 w 1167884"/>
                  <a:gd name="connsiteY6" fmla="*/ 190736 h 651968"/>
                  <a:gd name="connsiteX7" fmla="*/ 1167884 w 1167884"/>
                  <a:gd name="connsiteY7" fmla="*/ 226166 h 651968"/>
                  <a:gd name="connsiteX8" fmla="*/ 1109595 w 1167884"/>
                  <a:gd name="connsiteY8" fmla="*/ 251310 h 651968"/>
                  <a:gd name="connsiteX9" fmla="*/ 990733 w 1167884"/>
                  <a:gd name="connsiteY9" fmla="*/ 491892 h 651968"/>
                  <a:gd name="connsiteX10" fmla="*/ 1039307 w 1167884"/>
                  <a:gd name="connsiteY10" fmla="*/ 646756 h 651968"/>
                  <a:gd name="connsiteX11" fmla="*/ 1024449 w 1167884"/>
                  <a:gd name="connsiteY11" fmla="*/ 650185 h 651968"/>
                  <a:gd name="connsiteX12" fmla="*/ 889585 w 1167884"/>
                  <a:gd name="connsiteY12" fmla="*/ 567324 h 651968"/>
                  <a:gd name="connsiteX13" fmla="*/ 759294 w 1167884"/>
                  <a:gd name="connsiteY13" fmla="*/ 547895 h 651968"/>
                  <a:gd name="connsiteX14" fmla="*/ 566714 w 1167884"/>
                  <a:gd name="connsiteY14" fmla="*/ 489035 h 651968"/>
                  <a:gd name="connsiteX15" fmla="*/ 210126 w 1167884"/>
                  <a:gd name="connsiteY15" fmla="*/ 308455 h 651968"/>
                  <a:gd name="connsiteX16" fmla="*/ 186697 w 1167884"/>
                  <a:gd name="connsiteY16" fmla="*/ 296455 h 651968"/>
                  <a:gd name="connsiteX17" fmla="*/ 124408 w 1167884"/>
                  <a:gd name="connsiteY17" fmla="*/ 323313 h 651968"/>
                  <a:gd name="connsiteX18" fmla="*/ 96978 w 1167884"/>
                  <a:gd name="connsiteY18" fmla="*/ 387316 h 651968"/>
                  <a:gd name="connsiteX19" fmla="*/ 56977 w 1167884"/>
                  <a:gd name="connsiteY19" fmla="*/ 410745 h 651968"/>
                  <a:gd name="connsiteX20" fmla="*/ 18118 w 1167884"/>
                  <a:gd name="connsiteY20" fmla="*/ 373601 h 651968"/>
                  <a:gd name="connsiteX21" fmla="*/ 7260 w 1167884"/>
                  <a:gd name="connsiteY21" fmla="*/ 286169 h 651968"/>
                  <a:gd name="connsiteX22" fmla="*/ 122122 w 1167884"/>
                  <a:gd name="connsiteY22" fmla="*/ 90160 h 651968"/>
                  <a:gd name="connsiteX23" fmla="*/ 147838 w 1167884"/>
                  <a:gd name="connsiteY23" fmla="*/ 71873 h 651968"/>
                  <a:gd name="connsiteX24" fmla="*/ 179482 w 1167884"/>
                  <a:gd name="connsiteY24" fmla="*/ 47944 h 651968"/>
                  <a:gd name="connsiteX25" fmla="*/ 436121 w 1167884"/>
                  <a:gd name="connsiteY25" fmla="*/ 9766 h 651968"/>
                  <a:gd name="connsiteX26" fmla="*/ 609586 w 1167884"/>
                  <a:gd name="connsiteY26" fmla="*/ 0 h 651968"/>
                  <a:gd name="connsiteX27" fmla="*/ 609751 w 1167884"/>
                  <a:gd name="connsiteY27" fmla="*/ 138 h 651968"/>
                  <a:gd name="connsiteX28" fmla="*/ 609586 w 1167884"/>
                  <a:gd name="connsiteY28" fmla="*/ 0 h 651968"/>
                  <a:gd name="connsiteX0" fmla="*/ 436121 w 1167884"/>
                  <a:gd name="connsiteY0" fmla="*/ 9766 h 648160"/>
                  <a:gd name="connsiteX1" fmla="*/ 435279 w 1167884"/>
                  <a:gd name="connsiteY1" fmla="*/ 11299 h 648160"/>
                  <a:gd name="connsiteX2" fmla="*/ 534712 w 1167884"/>
                  <a:gd name="connsiteY2" fmla="*/ 11870 h 648160"/>
                  <a:gd name="connsiteX3" fmla="*/ 637574 w 1167884"/>
                  <a:gd name="connsiteY3" fmla="*/ 34157 h 648160"/>
                  <a:gd name="connsiteX4" fmla="*/ 766723 w 1167884"/>
                  <a:gd name="connsiteY4" fmla="*/ 101017 h 648160"/>
                  <a:gd name="connsiteX5" fmla="*/ 847869 w 1167884"/>
                  <a:gd name="connsiteY5" fmla="*/ 146733 h 648160"/>
                  <a:gd name="connsiteX6" fmla="*/ 966732 w 1167884"/>
                  <a:gd name="connsiteY6" fmla="*/ 190736 h 648160"/>
                  <a:gd name="connsiteX7" fmla="*/ 1167884 w 1167884"/>
                  <a:gd name="connsiteY7" fmla="*/ 226166 h 648160"/>
                  <a:gd name="connsiteX8" fmla="*/ 1109595 w 1167884"/>
                  <a:gd name="connsiteY8" fmla="*/ 251310 h 648160"/>
                  <a:gd name="connsiteX9" fmla="*/ 990733 w 1167884"/>
                  <a:gd name="connsiteY9" fmla="*/ 491892 h 648160"/>
                  <a:gd name="connsiteX10" fmla="*/ 1039307 w 1167884"/>
                  <a:gd name="connsiteY10" fmla="*/ 646756 h 648160"/>
                  <a:gd name="connsiteX11" fmla="*/ 889585 w 1167884"/>
                  <a:gd name="connsiteY11" fmla="*/ 567324 h 648160"/>
                  <a:gd name="connsiteX12" fmla="*/ 759294 w 1167884"/>
                  <a:gd name="connsiteY12" fmla="*/ 547895 h 648160"/>
                  <a:gd name="connsiteX13" fmla="*/ 566714 w 1167884"/>
                  <a:gd name="connsiteY13" fmla="*/ 489035 h 648160"/>
                  <a:gd name="connsiteX14" fmla="*/ 210126 w 1167884"/>
                  <a:gd name="connsiteY14" fmla="*/ 308455 h 648160"/>
                  <a:gd name="connsiteX15" fmla="*/ 186697 w 1167884"/>
                  <a:gd name="connsiteY15" fmla="*/ 296455 h 648160"/>
                  <a:gd name="connsiteX16" fmla="*/ 124408 w 1167884"/>
                  <a:gd name="connsiteY16" fmla="*/ 323313 h 648160"/>
                  <a:gd name="connsiteX17" fmla="*/ 96978 w 1167884"/>
                  <a:gd name="connsiteY17" fmla="*/ 387316 h 648160"/>
                  <a:gd name="connsiteX18" fmla="*/ 56977 w 1167884"/>
                  <a:gd name="connsiteY18" fmla="*/ 410745 h 648160"/>
                  <a:gd name="connsiteX19" fmla="*/ 18118 w 1167884"/>
                  <a:gd name="connsiteY19" fmla="*/ 373601 h 648160"/>
                  <a:gd name="connsiteX20" fmla="*/ 7260 w 1167884"/>
                  <a:gd name="connsiteY20" fmla="*/ 286169 h 648160"/>
                  <a:gd name="connsiteX21" fmla="*/ 122122 w 1167884"/>
                  <a:gd name="connsiteY21" fmla="*/ 90160 h 648160"/>
                  <a:gd name="connsiteX22" fmla="*/ 147838 w 1167884"/>
                  <a:gd name="connsiteY22" fmla="*/ 71873 h 648160"/>
                  <a:gd name="connsiteX23" fmla="*/ 179482 w 1167884"/>
                  <a:gd name="connsiteY23" fmla="*/ 47944 h 648160"/>
                  <a:gd name="connsiteX24" fmla="*/ 436121 w 1167884"/>
                  <a:gd name="connsiteY24" fmla="*/ 9766 h 648160"/>
                  <a:gd name="connsiteX25" fmla="*/ 609586 w 1167884"/>
                  <a:gd name="connsiteY25" fmla="*/ 0 h 648160"/>
                  <a:gd name="connsiteX26" fmla="*/ 609751 w 1167884"/>
                  <a:gd name="connsiteY26" fmla="*/ 138 h 648160"/>
                  <a:gd name="connsiteX27" fmla="*/ 609586 w 1167884"/>
                  <a:gd name="connsiteY27" fmla="*/ 0 h 64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67884" h="648160">
                    <a:moveTo>
                      <a:pt x="436121" y="9766"/>
                    </a:moveTo>
                    <a:lnTo>
                      <a:pt x="435279" y="11299"/>
                    </a:lnTo>
                    <a:cubicBezTo>
                      <a:pt x="470138" y="7299"/>
                      <a:pt x="502139" y="17585"/>
                      <a:pt x="534712" y="11870"/>
                    </a:cubicBezTo>
                    <a:cubicBezTo>
                      <a:pt x="571285" y="5585"/>
                      <a:pt x="606144" y="13585"/>
                      <a:pt x="637574" y="34157"/>
                    </a:cubicBezTo>
                    <a:cubicBezTo>
                      <a:pt x="678147" y="61587"/>
                      <a:pt x="722149" y="82159"/>
                      <a:pt x="766723" y="101017"/>
                    </a:cubicBezTo>
                    <a:cubicBezTo>
                      <a:pt x="795295" y="113018"/>
                      <a:pt x="822154" y="129019"/>
                      <a:pt x="847869" y="146733"/>
                    </a:cubicBezTo>
                    <a:cubicBezTo>
                      <a:pt x="883871" y="171306"/>
                      <a:pt x="923873" y="185021"/>
                      <a:pt x="966732" y="190736"/>
                    </a:cubicBezTo>
                    <a:cubicBezTo>
                      <a:pt x="1014734" y="197593"/>
                      <a:pt x="1135882" y="216451"/>
                      <a:pt x="1167884" y="226166"/>
                    </a:cubicBezTo>
                    <a:cubicBezTo>
                      <a:pt x="1160455" y="238738"/>
                      <a:pt x="1121596" y="245595"/>
                      <a:pt x="1109595" y="251310"/>
                    </a:cubicBezTo>
                    <a:cubicBezTo>
                      <a:pt x="1031306" y="289597"/>
                      <a:pt x="982733" y="402174"/>
                      <a:pt x="990733" y="491892"/>
                    </a:cubicBezTo>
                    <a:cubicBezTo>
                      <a:pt x="998733" y="549037"/>
                      <a:pt x="1005591" y="599325"/>
                      <a:pt x="1039307" y="646756"/>
                    </a:cubicBezTo>
                    <a:cubicBezTo>
                      <a:pt x="1022449" y="659328"/>
                      <a:pt x="936254" y="583801"/>
                      <a:pt x="889585" y="567324"/>
                    </a:cubicBezTo>
                    <a:cubicBezTo>
                      <a:pt x="842916" y="550847"/>
                      <a:pt x="803867" y="546180"/>
                      <a:pt x="759294" y="547895"/>
                    </a:cubicBezTo>
                    <a:cubicBezTo>
                      <a:pt x="693577" y="533037"/>
                      <a:pt x="627859" y="519893"/>
                      <a:pt x="566714" y="489035"/>
                    </a:cubicBezTo>
                    <a:cubicBezTo>
                      <a:pt x="447851" y="428461"/>
                      <a:pt x="319274" y="388459"/>
                      <a:pt x="210126" y="308455"/>
                    </a:cubicBezTo>
                    <a:cubicBezTo>
                      <a:pt x="202697" y="303312"/>
                      <a:pt x="195268" y="299884"/>
                      <a:pt x="186697" y="296455"/>
                    </a:cubicBezTo>
                    <a:cubicBezTo>
                      <a:pt x="151838" y="281597"/>
                      <a:pt x="137552" y="288454"/>
                      <a:pt x="124408" y="323313"/>
                    </a:cubicBezTo>
                    <a:cubicBezTo>
                      <a:pt x="116408" y="345028"/>
                      <a:pt x="110122" y="367315"/>
                      <a:pt x="96978" y="387316"/>
                    </a:cubicBezTo>
                    <a:cubicBezTo>
                      <a:pt x="87264" y="402174"/>
                      <a:pt x="75834" y="413603"/>
                      <a:pt x="56977" y="410745"/>
                    </a:cubicBezTo>
                    <a:cubicBezTo>
                      <a:pt x="38118" y="408460"/>
                      <a:pt x="24404" y="374173"/>
                      <a:pt x="18118" y="373601"/>
                    </a:cubicBezTo>
                    <a:cubicBezTo>
                      <a:pt x="-7598" y="346743"/>
                      <a:pt x="-740" y="315313"/>
                      <a:pt x="7260" y="286169"/>
                    </a:cubicBezTo>
                    <a:cubicBezTo>
                      <a:pt x="28404" y="210736"/>
                      <a:pt x="72977" y="149019"/>
                      <a:pt x="122122" y="90160"/>
                    </a:cubicBezTo>
                    <a:cubicBezTo>
                      <a:pt x="128408" y="82159"/>
                      <a:pt x="138123" y="75302"/>
                      <a:pt x="147838" y="71873"/>
                    </a:cubicBezTo>
                    <a:cubicBezTo>
                      <a:pt x="164125" y="66730"/>
                      <a:pt x="173982" y="58587"/>
                      <a:pt x="179482" y="47944"/>
                    </a:cubicBezTo>
                    <a:lnTo>
                      <a:pt x="436121" y="9766"/>
                    </a:lnTo>
                    <a:close/>
                    <a:moveTo>
                      <a:pt x="609586" y="0"/>
                    </a:moveTo>
                    <a:lnTo>
                      <a:pt x="609751" y="138"/>
                    </a:lnTo>
                    <a:lnTo>
                      <a:pt x="609586" y="0"/>
                    </a:ln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7" name="Freeform: Shape 95">
                <a:extLst>
                  <a:ext uri="{FF2B5EF4-FFF2-40B4-BE49-F238E27FC236}">
                    <a16:creationId xmlns:a16="http://schemas.microsoft.com/office/drawing/2014/main" id="{51557E1F-857E-405C-BFA2-898A4A42083A}"/>
                  </a:ext>
                </a:extLst>
              </p:cNvPr>
              <p:cNvSpPr/>
              <p:nvPr/>
            </p:nvSpPr>
            <p:spPr>
              <a:xfrm>
                <a:off x="10350957" y="4165378"/>
                <a:ext cx="723606" cy="1487139"/>
              </a:xfrm>
              <a:custGeom>
                <a:avLst/>
                <a:gdLst>
                  <a:gd name="connsiteX0" fmla="*/ 300151 w 737155"/>
                  <a:gd name="connsiteY0" fmla="*/ 966960 h 1514985"/>
                  <a:gd name="connsiteX1" fmla="*/ 419585 w 737155"/>
                  <a:gd name="connsiteY1" fmla="*/ 780095 h 1514985"/>
                  <a:gd name="connsiteX2" fmla="*/ 424156 w 737155"/>
                  <a:gd name="connsiteY2" fmla="*/ 760094 h 1514985"/>
                  <a:gd name="connsiteX3" fmla="*/ 276149 w 737155"/>
                  <a:gd name="connsiteY3" fmla="*/ 687519 h 1514985"/>
                  <a:gd name="connsiteX4" fmla="*/ 253291 w 737155"/>
                  <a:gd name="connsiteY4" fmla="*/ 682948 h 1514985"/>
                  <a:gd name="connsiteX5" fmla="*/ 233290 w 737155"/>
                  <a:gd name="connsiteY5" fmla="*/ 651518 h 1514985"/>
                  <a:gd name="connsiteX6" fmla="*/ 231576 w 737155"/>
                  <a:gd name="connsiteY6" fmla="*/ 627516 h 1514985"/>
                  <a:gd name="connsiteX7" fmla="*/ 205289 w 737155"/>
                  <a:gd name="connsiteY7" fmla="*/ 620088 h 1514985"/>
                  <a:gd name="connsiteX8" fmla="*/ 164716 w 737155"/>
                  <a:gd name="connsiteY8" fmla="*/ 670947 h 1514985"/>
                  <a:gd name="connsiteX9" fmla="*/ 117285 w 737155"/>
                  <a:gd name="connsiteY9" fmla="*/ 926387 h 1514985"/>
                  <a:gd name="connsiteX10" fmla="*/ 61283 w 737155"/>
                  <a:gd name="connsiteY10" fmla="*/ 1217829 h 1514985"/>
                  <a:gd name="connsiteX11" fmla="*/ 30996 w 737155"/>
                  <a:gd name="connsiteY11" fmla="*/ 1514985 h 1514985"/>
                  <a:gd name="connsiteX12" fmla="*/ 25281 w 737155"/>
                  <a:gd name="connsiteY12" fmla="*/ 1468697 h 1514985"/>
                  <a:gd name="connsiteX13" fmla="*/ 30424 w 737155"/>
                  <a:gd name="connsiteY13" fmla="*/ 1346406 h 1514985"/>
                  <a:gd name="connsiteX14" fmla="*/ 14995 w 737155"/>
                  <a:gd name="connsiteY14" fmla="*/ 1180113 h 1514985"/>
                  <a:gd name="connsiteX15" fmla="*/ 17852 w 737155"/>
                  <a:gd name="connsiteY15" fmla="*/ 1001248 h 1514985"/>
                  <a:gd name="connsiteX16" fmla="*/ 107570 w 737155"/>
                  <a:gd name="connsiteY16" fmla="*/ 772094 h 1514985"/>
                  <a:gd name="connsiteX17" fmla="*/ 133858 w 737155"/>
                  <a:gd name="connsiteY17" fmla="*/ 481224 h 1514985"/>
                  <a:gd name="connsiteX18" fmla="*/ 228719 w 737155"/>
                  <a:gd name="connsiteY18" fmla="*/ 593229 h 1514985"/>
                  <a:gd name="connsiteX19" fmla="*/ 261863 w 737155"/>
                  <a:gd name="connsiteY19" fmla="*/ 596658 h 1514985"/>
                  <a:gd name="connsiteX20" fmla="*/ 464158 w 737155"/>
                  <a:gd name="connsiteY20" fmla="*/ 356647 h 1514985"/>
                  <a:gd name="connsiteX21" fmla="*/ 544733 w 737155"/>
                  <a:gd name="connsiteY21" fmla="*/ 274929 h 1514985"/>
                  <a:gd name="connsiteX22" fmla="*/ 705883 w 737155"/>
                  <a:gd name="connsiteY22" fmla="*/ 60634 h 1514985"/>
                  <a:gd name="connsiteX23" fmla="*/ 713312 w 737155"/>
                  <a:gd name="connsiteY23" fmla="*/ 60 h 1514985"/>
                  <a:gd name="connsiteX24" fmla="*/ 733313 w 737155"/>
                  <a:gd name="connsiteY24" fmla="*/ 34347 h 1514985"/>
                  <a:gd name="connsiteX25" fmla="*/ 638452 w 737155"/>
                  <a:gd name="connsiteY25" fmla="*/ 264072 h 1514985"/>
                  <a:gd name="connsiteX26" fmla="*/ 276721 w 737155"/>
                  <a:gd name="connsiteY26" fmla="*/ 1244687 h 1514985"/>
                  <a:gd name="connsiteX27" fmla="*/ 282436 w 737155"/>
                  <a:gd name="connsiteY27" fmla="*/ 1140683 h 1514985"/>
                  <a:gd name="connsiteX28" fmla="*/ 301294 w 737155"/>
                  <a:gd name="connsiteY28" fmla="*/ 1050393 h 1514985"/>
                  <a:gd name="connsiteX29" fmla="*/ 300151 w 737155"/>
                  <a:gd name="connsiteY29" fmla="*/ 966960 h 1514985"/>
                  <a:gd name="connsiteX30" fmla="*/ 300151 w 737155"/>
                  <a:gd name="connsiteY30" fmla="*/ 966960 h 15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37155" h="1514985">
                    <a:moveTo>
                      <a:pt x="300151" y="966960"/>
                    </a:moveTo>
                    <a:cubicBezTo>
                      <a:pt x="328152" y="897243"/>
                      <a:pt x="353296" y="825240"/>
                      <a:pt x="419585" y="780095"/>
                    </a:cubicBezTo>
                    <a:cubicBezTo>
                      <a:pt x="426442" y="775523"/>
                      <a:pt x="440728" y="768094"/>
                      <a:pt x="424156" y="760094"/>
                    </a:cubicBezTo>
                    <a:cubicBezTo>
                      <a:pt x="374440" y="736093"/>
                      <a:pt x="328152" y="706377"/>
                      <a:pt x="276149" y="687519"/>
                    </a:cubicBezTo>
                    <a:cubicBezTo>
                      <a:pt x="269292" y="684662"/>
                      <a:pt x="261292" y="682948"/>
                      <a:pt x="253291" y="682948"/>
                    </a:cubicBezTo>
                    <a:cubicBezTo>
                      <a:pt x="227576" y="683519"/>
                      <a:pt x="215004" y="677804"/>
                      <a:pt x="233290" y="651518"/>
                    </a:cubicBezTo>
                    <a:cubicBezTo>
                      <a:pt x="238434" y="644089"/>
                      <a:pt x="239005" y="634945"/>
                      <a:pt x="231576" y="627516"/>
                    </a:cubicBezTo>
                    <a:cubicBezTo>
                      <a:pt x="224719" y="620659"/>
                      <a:pt x="215575" y="617230"/>
                      <a:pt x="205289" y="620088"/>
                    </a:cubicBezTo>
                    <a:cubicBezTo>
                      <a:pt x="179002" y="626945"/>
                      <a:pt x="168716" y="646375"/>
                      <a:pt x="164716" y="670947"/>
                    </a:cubicBezTo>
                    <a:cubicBezTo>
                      <a:pt x="148715" y="756094"/>
                      <a:pt x="116142" y="838954"/>
                      <a:pt x="117285" y="926387"/>
                    </a:cubicBezTo>
                    <a:cubicBezTo>
                      <a:pt x="118428" y="1028106"/>
                      <a:pt x="81284" y="1121253"/>
                      <a:pt x="61283" y="1217829"/>
                    </a:cubicBezTo>
                    <a:cubicBezTo>
                      <a:pt x="41282" y="1315548"/>
                      <a:pt x="34996" y="1414981"/>
                      <a:pt x="30996" y="1514985"/>
                    </a:cubicBezTo>
                    <a:cubicBezTo>
                      <a:pt x="16138" y="1501270"/>
                      <a:pt x="25281" y="1484127"/>
                      <a:pt x="25281" y="1468697"/>
                    </a:cubicBezTo>
                    <a:cubicBezTo>
                      <a:pt x="26424" y="1428124"/>
                      <a:pt x="26424" y="1387551"/>
                      <a:pt x="30424" y="1346406"/>
                    </a:cubicBezTo>
                    <a:cubicBezTo>
                      <a:pt x="35567" y="1290403"/>
                      <a:pt x="35567" y="1234401"/>
                      <a:pt x="14995" y="1180113"/>
                    </a:cubicBezTo>
                    <a:cubicBezTo>
                      <a:pt x="-7863" y="1120110"/>
                      <a:pt x="-2720" y="1060679"/>
                      <a:pt x="17852" y="1001248"/>
                    </a:cubicBezTo>
                    <a:cubicBezTo>
                      <a:pt x="44139" y="923530"/>
                      <a:pt x="74997" y="846955"/>
                      <a:pt x="107570" y="772094"/>
                    </a:cubicBezTo>
                    <a:cubicBezTo>
                      <a:pt x="147001" y="681805"/>
                      <a:pt x="153858" y="581229"/>
                      <a:pt x="133858" y="481224"/>
                    </a:cubicBezTo>
                    <a:cubicBezTo>
                      <a:pt x="159001" y="515511"/>
                      <a:pt x="204146" y="558371"/>
                      <a:pt x="228719" y="593229"/>
                    </a:cubicBezTo>
                    <a:cubicBezTo>
                      <a:pt x="239577" y="608087"/>
                      <a:pt x="247577" y="618373"/>
                      <a:pt x="261863" y="596658"/>
                    </a:cubicBezTo>
                    <a:cubicBezTo>
                      <a:pt x="319580" y="508654"/>
                      <a:pt x="393869" y="434365"/>
                      <a:pt x="464158" y="356647"/>
                    </a:cubicBezTo>
                    <a:cubicBezTo>
                      <a:pt x="497302" y="335503"/>
                      <a:pt x="521303" y="304073"/>
                      <a:pt x="544733" y="274929"/>
                    </a:cubicBezTo>
                    <a:cubicBezTo>
                      <a:pt x="600735" y="206926"/>
                      <a:pt x="656167" y="133208"/>
                      <a:pt x="705883" y="60634"/>
                    </a:cubicBezTo>
                    <a:cubicBezTo>
                      <a:pt x="722455" y="36633"/>
                      <a:pt x="716741" y="22918"/>
                      <a:pt x="713312" y="60"/>
                    </a:cubicBezTo>
                    <a:cubicBezTo>
                      <a:pt x="741313" y="-1083"/>
                      <a:pt x="739599" y="14346"/>
                      <a:pt x="733313" y="34347"/>
                    </a:cubicBezTo>
                    <a:cubicBezTo>
                      <a:pt x="705883" y="112636"/>
                      <a:pt x="669310" y="187497"/>
                      <a:pt x="638452" y="264072"/>
                    </a:cubicBezTo>
                    <a:cubicBezTo>
                      <a:pt x="511017" y="576657"/>
                      <a:pt x="276721" y="1241258"/>
                      <a:pt x="276721" y="1244687"/>
                    </a:cubicBezTo>
                    <a:cubicBezTo>
                      <a:pt x="279007" y="1200685"/>
                      <a:pt x="277292" y="1161255"/>
                      <a:pt x="282436" y="1140683"/>
                    </a:cubicBezTo>
                    <a:cubicBezTo>
                      <a:pt x="289864" y="1110967"/>
                      <a:pt x="295579" y="1080680"/>
                      <a:pt x="301294" y="1050393"/>
                    </a:cubicBezTo>
                    <a:cubicBezTo>
                      <a:pt x="305865" y="1021249"/>
                      <a:pt x="308722" y="993819"/>
                      <a:pt x="300151" y="966960"/>
                    </a:cubicBezTo>
                    <a:lnTo>
                      <a:pt x="300151" y="966960"/>
                    </a:lnTo>
                    <a:close/>
                  </a:path>
                </a:pathLst>
              </a:custGeom>
              <a:solidFill>
                <a:schemeClr val="accent4">
                  <a:lumMod val="20000"/>
                  <a:lumOff val="80000"/>
                </a:schemeClr>
              </a:solidFill>
              <a:ln w="5709" cap="flat">
                <a:noFill/>
                <a:prstDash val="solid"/>
                <a:miter/>
              </a:ln>
            </p:spPr>
            <p:txBody>
              <a:bodyPr rtlCol="0" anchor="ctr"/>
              <a:lstStyle/>
              <a:p>
                <a:endParaRPr lang="en-US" dirty="0"/>
              </a:p>
            </p:txBody>
          </p:sp>
          <p:sp>
            <p:nvSpPr>
              <p:cNvPr id="28" name="Freeform: Shape 96">
                <a:extLst>
                  <a:ext uri="{FF2B5EF4-FFF2-40B4-BE49-F238E27FC236}">
                    <a16:creationId xmlns:a16="http://schemas.microsoft.com/office/drawing/2014/main" id="{96F17A6F-B082-449A-BC45-E23153EB3746}"/>
                  </a:ext>
                </a:extLst>
              </p:cNvPr>
              <p:cNvSpPr/>
              <p:nvPr/>
            </p:nvSpPr>
            <p:spPr>
              <a:xfrm>
                <a:off x="10372408" y="4765099"/>
                <a:ext cx="405256" cy="1554211"/>
              </a:xfrm>
              <a:custGeom>
                <a:avLst/>
                <a:gdLst>
                  <a:gd name="connsiteX0" fmla="*/ 233725 w 412844"/>
                  <a:gd name="connsiteY0" fmla="*/ 725742 h 1583313"/>
                  <a:gd name="connsiteX1" fmla="*/ 186294 w 412844"/>
                  <a:gd name="connsiteY1" fmla="*/ 1021755 h 1583313"/>
                  <a:gd name="connsiteX2" fmla="*/ 161150 w 412844"/>
                  <a:gd name="connsiteY2" fmla="*/ 1522921 h 1583313"/>
                  <a:gd name="connsiteX3" fmla="*/ 127434 w 412844"/>
                  <a:gd name="connsiteY3" fmla="*/ 1579495 h 1583313"/>
                  <a:gd name="connsiteX4" fmla="*/ 64003 w 412844"/>
                  <a:gd name="connsiteY4" fmla="*/ 1550922 h 1583313"/>
                  <a:gd name="connsiteX5" fmla="*/ 0 w 412844"/>
                  <a:gd name="connsiteY5" fmla="*/ 907464 h 1583313"/>
                  <a:gd name="connsiteX6" fmla="*/ 53145 w 412844"/>
                  <a:gd name="connsiteY6" fmla="*/ 500017 h 1583313"/>
                  <a:gd name="connsiteX7" fmla="*/ 84575 w 412844"/>
                  <a:gd name="connsiteY7" fmla="*/ 290865 h 1583313"/>
                  <a:gd name="connsiteX8" fmla="*/ 120577 w 412844"/>
                  <a:gd name="connsiteY8" fmla="*/ 111428 h 1583313"/>
                  <a:gd name="connsiteX9" fmla="*/ 132006 w 412844"/>
                  <a:gd name="connsiteY9" fmla="*/ 51426 h 1583313"/>
                  <a:gd name="connsiteX10" fmla="*/ 163436 w 412844"/>
                  <a:gd name="connsiteY10" fmla="*/ 7424 h 1583313"/>
                  <a:gd name="connsiteX11" fmla="*/ 217153 w 412844"/>
                  <a:gd name="connsiteY11" fmla="*/ 36568 h 1583313"/>
                  <a:gd name="connsiteX12" fmla="*/ 238297 w 412844"/>
                  <a:gd name="connsiteY12" fmla="*/ 63426 h 1583313"/>
                  <a:gd name="connsiteX13" fmla="*/ 397161 w 412844"/>
                  <a:gd name="connsiteY13" fmla="*/ 136572 h 1583313"/>
                  <a:gd name="connsiteX14" fmla="*/ 404590 w 412844"/>
                  <a:gd name="connsiteY14" fmla="*/ 171431 h 1583313"/>
                  <a:gd name="connsiteX15" fmla="*/ 281727 w 412844"/>
                  <a:gd name="connsiteY15" fmla="*/ 356582 h 1583313"/>
                  <a:gd name="connsiteX16" fmla="*/ 233725 w 412844"/>
                  <a:gd name="connsiteY16" fmla="*/ 725742 h 158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844" h="1583313">
                    <a:moveTo>
                      <a:pt x="233725" y="725742"/>
                    </a:moveTo>
                    <a:cubicBezTo>
                      <a:pt x="202866" y="821175"/>
                      <a:pt x="197723" y="922322"/>
                      <a:pt x="186294" y="1021755"/>
                    </a:cubicBezTo>
                    <a:cubicBezTo>
                      <a:pt x="168579" y="1178334"/>
                      <a:pt x="159436" y="1512634"/>
                      <a:pt x="161150" y="1522921"/>
                    </a:cubicBezTo>
                    <a:cubicBezTo>
                      <a:pt x="166865" y="1556636"/>
                      <a:pt x="160007" y="1568637"/>
                      <a:pt x="127434" y="1579495"/>
                    </a:cubicBezTo>
                    <a:cubicBezTo>
                      <a:pt x="97147" y="1589209"/>
                      <a:pt x="76575" y="1580638"/>
                      <a:pt x="64003" y="1550922"/>
                    </a:cubicBezTo>
                    <a:cubicBezTo>
                      <a:pt x="47431" y="1512634"/>
                      <a:pt x="0" y="1093187"/>
                      <a:pt x="0" y="907464"/>
                    </a:cubicBezTo>
                    <a:cubicBezTo>
                      <a:pt x="0" y="769744"/>
                      <a:pt x="8572" y="632595"/>
                      <a:pt x="53145" y="500017"/>
                    </a:cubicBezTo>
                    <a:cubicBezTo>
                      <a:pt x="76003" y="432586"/>
                      <a:pt x="78861" y="361726"/>
                      <a:pt x="84575" y="290865"/>
                    </a:cubicBezTo>
                    <a:cubicBezTo>
                      <a:pt x="89147" y="230291"/>
                      <a:pt x="97147" y="169145"/>
                      <a:pt x="120577" y="111428"/>
                    </a:cubicBezTo>
                    <a:cubicBezTo>
                      <a:pt x="128006" y="92570"/>
                      <a:pt x="126292" y="71427"/>
                      <a:pt x="132006" y="51426"/>
                    </a:cubicBezTo>
                    <a:cubicBezTo>
                      <a:pt x="137721" y="32568"/>
                      <a:pt x="146293" y="17138"/>
                      <a:pt x="163436" y="7424"/>
                    </a:cubicBezTo>
                    <a:cubicBezTo>
                      <a:pt x="191437" y="-9720"/>
                      <a:pt x="218296" y="3995"/>
                      <a:pt x="217153" y="36568"/>
                    </a:cubicBezTo>
                    <a:cubicBezTo>
                      <a:pt x="216581" y="54283"/>
                      <a:pt x="221724" y="59998"/>
                      <a:pt x="238297" y="63426"/>
                    </a:cubicBezTo>
                    <a:cubicBezTo>
                      <a:pt x="296013" y="76570"/>
                      <a:pt x="345159" y="109714"/>
                      <a:pt x="397161" y="136572"/>
                    </a:cubicBezTo>
                    <a:cubicBezTo>
                      <a:pt x="412590" y="144573"/>
                      <a:pt x="419448" y="160002"/>
                      <a:pt x="404590" y="171431"/>
                    </a:cubicBezTo>
                    <a:cubicBezTo>
                      <a:pt x="341730" y="219433"/>
                      <a:pt x="316014" y="290294"/>
                      <a:pt x="281727" y="356582"/>
                    </a:cubicBezTo>
                    <a:cubicBezTo>
                      <a:pt x="253726" y="409156"/>
                      <a:pt x="289156" y="552020"/>
                      <a:pt x="233725" y="725742"/>
                    </a:cubicBezTo>
                    <a:close/>
                  </a:path>
                </a:pathLst>
              </a:custGeom>
              <a:solidFill>
                <a:schemeClr val="accent1">
                  <a:lumMod val="75000"/>
                </a:schemeClr>
              </a:solidFill>
              <a:ln w="5709" cap="flat">
                <a:noFill/>
                <a:prstDash val="solid"/>
                <a:miter/>
              </a:ln>
            </p:spPr>
            <p:txBody>
              <a:bodyPr rtlCol="0" anchor="ctr"/>
              <a:lstStyle/>
              <a:p>
                <a:endParaRPr lang="en-US" dirty="0"/>
              </a:p>
            </p:txBody>
          </p:sp>
          <p:sp>
            <p:nvSpPr>
              <p:cNvPr id="29" name="Freeform: Shape 97">
                <a:extLst>
                  <a:ext uri="{FF2B5EF4-FFF2-40B4-BE49-F238E27FC236}">
                    <a16:creationId xmlns:a16="http://schemas.microsoft.com/office/drawing/2014/main" id="{B4598C73-B06E-4242-9A49-AE90C2D0A506}"/>
                  </a:ext>
                </a:extLst>
              </p:cNvPr>
              <p:cNvSpPr/>
              <p:nvPr/>
            </p:nvSpPr>
            <p:spPr>
              <a:xfrm>
                <a:off x="10485118" y="4877159"/>
                <a:ext cx="179183" cy="976178"/>
              </a:xfrm>
              <a:custGeom>
                <a:avLst/>
                <a:gdLst>
                  <a:gd name="connsiteX0" fmla="*/ 160049 w 182538"/>
                  <a:gd name="connsiteY0" fmla="*/ 241852 h 994457"/>
                  <a:gd name="connsiteX1" fmla="*/ 176049 w 182538"/>
                  <a:gd name="connsiteY1" fmla="*/ 281283 h 994457"/>
                  <a:gd name="connsiteX2" fmla="*/ 64616 w 182538"/>
                  <a:gd name="connsiteY2" fmla="*/ 756161 h 994457"/>
                  <a:gd name="connsiteX3" fmla="*/ 18328 w 182538"/>
                  <a:gd name="connsiteY3" fmla="*/ 994458 h 994457"/>
                  <a:gd name="connsiteX4" fmla="*/ 41 w 182538"/>
                  <a:gd name="connsiteY4" fmla="*/ 499007 h 994457"/>
                  <a:gd name="connsiteX5" fmla="*/ 28042 w 182538"/>
                  <a:gd name="connsiteY5" fmla="*/ 216708 h 994457"/>
                  <a:gd name="connsiteX6" fmla="*/ 129761 w 182538"/>
                  <a:gd name="connsiteY6" fmla="*/ 12699 h 994457"/>
                  <a:gd name="connsiteX7" fmla="*/ 165763 w 182538"/>
                  <a:gd name="connsiteY7" fmla="*/ 2413 h 994457"/>
                  <a:gd name="connsiteX8" fmla="*/ 182335 w 182538"/>
                  <a:gd name="connsiteY8" fmla="*/ 32700 h 994457"/>
                  <a:gd name="connsiteX9" fmla="*/ 149191 w 182538"/>
                  <a:gd name="connsiteY9" fmla="*/ 124704 h 994457"/>
                  <a:gd name="connsiteX10" fmla="*/ 120047 w 182538"/>
                  <a:gd name="connsiteY10" fmla="*/ 181278 h 994457"/>
                  <a:gd name="connsiteX11" fmla="*/ 114332 w 182538"/>
                  <a:gd name="connsiteY11" fmla="*/ 197279 h 994457"/>
                  <a:gd name="connsiteX12" fmla="*/ 85760 w 182538"/>
                  <a:gd name="connsiteY12" fmla="*/ 243567 h 994457"/>
                  <a:gd name="connsiteX13" fmla="*/ 77188 w 182538"/>
                  <a:gd name="connsiteY13" fmla="*/ 256139 h 994457"/>
                  <a:gd name="connsiteX14" fmla="*/ 160049 w 182538"/>
                  <a:gd name="connsiteY14" fmla="*/ 241852 h 994457"/>
                  <a:gd name="connsiteX15" fmla="*/ 160049 w 182538"/>
                  <a:gd name="connsiteY15" fmla="*/ 241852 h 9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538" h="994457">
                    <a:moveTo>
                      <a:pt x="160049" y="241852"/>
                    </a:moveTo>
                    <a:cubicBezTo>
                      <a:pt x="176621" y="250424"/>
                      <a:pt x="180050" y="266425"/>
                      <a:pt x="176049" y="281283"/>
                    </a:cubicBezTo>
                    <a:cubicBezTo>
                      <a:pt x="160620" y="341857"/>
                      <a:pt x="108046" y="563581"/>
                      <a:pt x="64616" y="756161"/>
                    </a:cubicBezTo>
                    <a:cubicBezTo>
                      <a:pt x="36043" y="883024"/>
                      <a:pt x="21757" y="992743"/>
                      <a:pt x="18328" y="994458"/>
                    </a:cubicBezTo>
                    <a:cubicBezTo>
                      <a:pt x="9756" y="936741"/>
                      <a:pt x="613" y="607012"/>
                      <a:pt x="41" y="499007"/>
                    </a:cubicBezTo>
                    <a:cubicBezTo>
                      <a:pt x="-530" y="403574"/>
                      <a:pt x="4613" y="309284"/>
                      <a:pt x="28042" y="216708"/>
                    </a:cubicBezTo>
                    <a:cubicBezTo>
                      <a:pt x="46900" y="141276"/>
                      <a:pt x="90331" y="77845"/>
                      <a:pt x="129761" y="12699"/>
                    </a:cubicBezTo>
                    <a:cubicBezTo>
                      <a:pt x="137762" y="-1016"/>
                      <a:pt x="152619" y="-2159"/>
                      <a:pt x="165763" y="2413"/>
                    </a:cubicBezTo>
                    <a:cubicBezTo>
                      <a:pt x="180050" y="6984"/>
                      <a:pt x="183478" y="18985"/>
                      <a:pt x="182335" y="32700"/>
                    </a:cubicBezTo>
                    <a:cubicBezTo>
                      <a:pt x="180621" y="66987"/>
                      <a:pt x="164049" y="95560"/>
                      <a:pt x="149191" y="124704"/>
                    </a:cubicBezTo>
                    <a:cubicBezTo>
                      <a:pt x="139476" y="143562"/>
                      <a:pt x="129190" y="162420"/>
                      <a:pt x="120047" y="181278"/>
                    </a:cubicBezTo>
                    <a:cubicBezTo>
                      <a:pt x="117190" y="186421"/>
                      <a:pt x="112618" y="194421"/>
                      <a:pt x="114332" y="197279"/>
                    </a:cubicBezTo>
                    <a:cubicBezTo>
                      <a:pt x="137762" y="234423"/>
                      <a:pt x="98903" y="230423"/>
                      <a:pt x="85760" y="243567"/>
                    </a:cubicBezTo>
                    <a:cubicBezTo>
                      <a:pt x="82902" y="246995"/>
                      <a:pt x="76616" y="246995"/>
                      <a:pt x="77188" y="256139"/>
                    </a:cubicBezTo>
                    <a:cubicBezTo>
                      <a:pt x="105760" y="254996"/>
                      <a:pt x="133190" y="252138"/>
                      <a:pt x="160049" y="241852"/>
                    </a:cubicBezTo>
                    <a:lnTo>
                      <a:pt x="160049" y="241852"/>
                    </a:lnTo>
                    <a:close/>
                  </a:path>
                </a:pathLst>
              </a:custGeom>
              <a:solidFill>
                <a:schemeClr val="accent1"/>
              </a:solidFill>
              <a:ln w="5709" cap="flat">
                <a:noFill/>
                <a:prstDash val="solid"/>
                <a:miter/>
              </a:ln>
            </p:spPr>
            <p:txBody>
              <a:bodyPr rtlCol="0" anchor="ctr"/>
              <a:lstStyle/>
              <a:p>
                <a:endParaRPr lang="en-US" dirty="0"/>
              </a:p>
            </p:txBody>
          </p:sp>
          <p:sp>
            <p:nvSpPr>
              <p:cNvPr id="30" name="Freeform: Shape 98">
                <a:extLst>
                  <a:ext uri="{FF2B5EF4-FFF2-40B4-BE49-F238E27FC236}">
                    <a16:creationId xmlns:a16="http://schemas.microsoft.com/office/drawing/2014/main" id="{63D1DDE2-CEA3-40F0-A418-4A6A1816F32D}"/>
                  </a:ext>
                </a:extLst>
              </p:cNvPr>
              <p:cNvSpPr/>
              <p:nvPr/>
            </p:nvSpPr>
            <p:spPr>
              <a:xfrm>
                <a:off x="8711679" y="5673542"/>
                <a:ext cx="918047" cy="398294"/>
              </a:xfrm>
              <a:custGeom>
                <a:avLst/>
                <a:gdLst>
                  <a:gd name="connsiteX0" fmla="*/ 386561 w 935237"/>
                  <a:gd name="connsiteY0" fmla="*/ 199 h 405752"/>
                  <a:gd name="connsiteX1" fmla="*/ 423768 w 935237"/>
                  <a:gd name="connsiteY1" fmla="*/ 7155 h 405752"/>
                  <a:gd name="connsiteX2" fmla="*/ 660921 w 935237"/>
                  <a:gd name="connsiteY2" fmla="*/ 77444 h 405752"/>
                  <a:gd name="connsiteX3" fmla="*/ 808357 w 935237"/>
                  <a:gd name="connsiteY3" fmla="*/ 80872 h 405752"/>
                  <a:gd name="connsiteX4" fmla="*/ 924933 w 935237"/>
                  <a:gd name="connsiteY4" fmla="*/ 150018 h 405752"/>
                  <a:gd name="connsiteX5" fmla="*/ 924933 w 935237"/>
                  <a:gd name="connsiteY5" fmla="*/ 263166 h 405752"/>
                  <a:gd name="connsiteX6" fmla="*/ 828358 w 935237"/>
                  <a:gd name="connsiteY6" fmla="*/ 368314 h 405752"/>
                  <a:gd name="connsiteX7" fmla="*/ 690066 w 935237"/>
                  <a:gd name="connsiteY7" fmla="*/ 386600 h 405752"/>
                  <a:gd name="connsiteX8" fmla="*/ 596919 w 935237"/>
                  <a:gd name="connsiteY8" fmla="*/ 382029 h 405752"/>
                  <a:gd name="connsiteX9" fmla="*/ 512343 w 935237"/>
                  <a:gd name="connsiteY9" fmla="*/ 372885 h 405752"/>
                  <a:gd name="connsiteX10" fmla="*/ 483592 w 935237"/>
                  <a:gd name="connsiteY10" fmla="*/ 376332 h 405752"/>
                  <a:gd name="connsiteX11" fmla="*/ 468581 w 935237"/>
                  <a:gd name="connsiteY11" fmla="*/ 375712 h 405752"/>
                  <a:gd name="connsiteX12" fmla="*/ 428925 w 935237"/>
                  <a:gd name="connsiteY12" fmla="*/ 366158 h 405752"/>
                  <a:gd name="connsiteX13" fmla="*/ 405481 w 935237"/>
                  <a:gd name="connsiteY13" fmla="*/ 346598 h 405752"/>
                  <a:gd name="connsiteX14" fmla="*/ 394052 w 935237"/>
                  <a:gd name="connsiteY14" fmla="*/ 279738 h 405752"/>
                  <a:gd name="connsiteX15" fmla="*/ 402624 w 935237"/>
                  <a:gd name="connsiteY15" fmla="*/ 269452 h 405752"/>
                  <a:gd name="connsiteX16" fmla="*/ 366051 w 935237"/>
                  <a:gd name="connsiteY16" fmla="*/ 263166 h 405752"/>
                  <a:gd name="connsiteX17" fmla="*/ 273475 w 935237"/>
                  <a:gd name="connsiteY17" fmla="*/ 347741 h 405752"/>
                  <a:gd name="connsiteX18" fmla="*/ 263832 w 935237"/>
                  <a:gd name="connsiteY18" fmla="*/ 360671 h 405752"/>
                  <a:gd name="connsiteX19" fmla="*/ 255459 w 935237"/>
                  <a:gd name="connsiteY19" fmla="*/ 375924 h 405752"/>
                  <a:gd name="connsiteX20" fmla="*/ 0 w 935237"/>
                  <a:gd name="connsiteY20" fmla="*/ 405752 h 405752"/>
                  <a:gd name="connsiteX21" fmla="*/ 4320 w 935237"/>
                  <a:gd name="connsiteY21" fmla="*/ 375171 h 405752"/>
                  <a:gd name="connsiteX22" fmla="*/ 4892 w 935237"/>
                  <a:gd name="connsiteY22" fmla="*/ 314597 h 405752"/>
                  <a:gd name="connsiteX23" fmla="*/ 35750 w 935237"/>
                  <a:gd name="connsiteY23" fmla="*/ 204306 h 405752"/>
                  <a:gd name="connsiteX24" fmla="*/ 91753 w 935237"/>
                  <a:gd name="connsiteY24" fmla="*/ 115731 h 405752"/>
                  <a:gd name="connsiteX25" fmla="*/ 160899 w 935237"/>
                  <a:gd name="connsiteY25" fmla="*/ 82586 h 405752"/>
                  <a:gd name="connsiteX26" fmla="*/ 284904 w 935237"/>
                  <a:gd name="connsiteY26" fmla="*/ 24870 h 405752"/>
                  <a:gd name="connsiteX27" fmla="*/ 386561 w 935237"/>
                  <a:gd name="connsiteY27" fmla="*/ 199 h 4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5237" h="405752">
                    <a:moveTo>
                      <a:pt x="386561" y="199"/>
                    </a:moveTo>
                    <a:cubicBezTo>
                      <a:pt x="398553" y="833"/>
                      <a:pt x="410910" y="3012"/>
                      <a:pt x="423768" y="7155"/>
                    </a:cubicBezTo>
                    <a:cubicBezTo>
                      <a:pt x="502057" y="32870"/>
                      <a:pt x="578632" y="63729"/>
                      <a:pt x="660921" y="77444"/>
                    </a:cubicBezTo>
                    <a:cubicBezTo>
                      <a:pt x="696923" y="83729"/>
                      <a:pt x="795213" y="81443"/>
                      <a:pt x="808357" y="80872"/>
                    </a:cubicBezTo>
                    <a:cubicBezTo>
                      <a:pt x="868359" y="71729"/>
                      <a:pt x="906075" y="94016"/>
                      <a:pt x="924933" y="150018"/>
                    </a:cubicBezTo>
                    <a:cubicBezTo>
                      <a:pt x="937505" y="187734"/>
                      <a:pt x="939791" y="225450"/>
                      <a:pt x="924933" y="263166"/>
                    </a:cubicBezTo>
                    <a:cubicBezTo>
                      <a:pt x="920362" y="274024"/>
                      <a:pt x="835786" y="369457"/>
                      <a:pt x="828358" y="368314"/>
                    </a:cubicBezTo>
                    <a:cubicBezTo>
                      <a:pt x="790642" y="363171"/>
                      <a:pt x="726067" y="371171"/>
                      <a:pt x="690066" y="386600"/>
                    </a:cubicBezTo>
                    <a:cubicBezTo>
                      <a:pt x="659778" y="399172"/>
                      <a:pt x="627206" y="395743"/>
                      <a:pt x="596919" y="382029"/>
                    </a:cubicBezTo>
                    <a:cubicBezTo>
                      <a:pt x="569489" y="369457"/>
                      <a:pt x="542059" y="367742"/>
                      <a:pt x="512343" y="372885"/>
                    </a:cubicBezTo>
                    <a:cubicBezTo>
                      <a:pt x="502771" y="374457"/>
                      <a:pt x="493128" y="375778"/>
                      <a:pt x="483592" y="376332"/>
                    </a:cubicBezTo>
                    <a:lnTo>
                      <a:pt x="468581" y="375712"/>
                    </a:lnTo>
                    <a:lnTo>
                      <a:pt x="428925" y="366158"/>
                    </a:lnTo>
                    <a:lnTo>
                      <a:pt x="405481" y="346598"/>
                    </a:lnTo>
                    <a:cubicBezTo>
                      <a:pt x="385480" y="327169"/>
                      <a:pt x="389480" y="303168"/>
                      <a:pt x="394052" y="279738"/>
                    </a:cubicBezTo>
                    <a:cubicBezTo>
                      <a:pt x="395195" y="274595"/>
                      <a:pt x="398052" y="270595"/>
                      <a:pt x="402624" y="269452"/>
                    </a:cubicBezTo>
                    <a:cubicBezTo>
                      <a:pt x="395195" y="252308"/>
                      <a:pt x="382052" y="254023"/>
                      <a:pt x="366051" y="263166"/>
                    </a:cubicBezTo>
                    <a:cubicBezTo>
                      <a:pt x="328906" y="284310"/>
                      <a:pt x="294048" y="308311"/>
                      <a:pt x="273475" y="347741"/>
                    </a:cubicBezTo>
                    <a:cubicBezTo>
                      <a:pt x="270618" y="352027"/>
                      <a:pt x="267189" y="356028"/>
                      <a:pt x="263832" y="360671"/>
                    </a:cubicBezTo>
                    <a:lnTo>
                      <a:pt x="255459" y="375924"/>
                    </a:lnTo>
                    <a:lnTo>
                      <a:pt x="0" y="405752"/>
                    </a:lnTo>
                    <a:lnTo>
                      <a:pt x="4320" y="375171"/>
                    </a:lnTo>
                    <a:cubicBezTo>
                      <a:pt x="3177" y="355170"/>
                      <a:pt x="4320" y="334598"/>
                      <a:pt x="4892" y="314597"/>
                    </a:cubicBezTo>
                    <a:cubicBezTo>
                      <a:pt x="15178" y="277453"/>
                      <a:pt x="25464" y="241451"/>
                      <a:pt x="35750" y="204306"/>
                    </a:cubicBezTo>
                    <a:cubicBezTo>
                      <a:pt x="46036" y="169448"/>
                      <a:pt x="61466" y="136875"/>
                      <a:pt x="91753" y="115731"/>
                    </a:cubicBezTo>
                    <a:cubicBezTo>
                      <a:pt x="112897" y="101444"/>
                      <a:pt x="136326" y="89444"/>
                      <a:pt x="160899" y="82586"/>
                    </a:cubicBezTo>
                    <a:cubicBezTo>
                      <a:pt x="205472" y="69443"/>
                      <a:pt x="243188" y="43728"/>
                      <a:pt x="284904" y="24870"/>
                    </a:cubicBezTo>
                    <a:cubicBezTo>
                      <a:pt x="317906" y="10298"/>
                      <a:pt x="350586" y="-1703"/>
                      <a:pt x="386561" y="199"/>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 name="Freeform: Shape 99">
                <a:extLst>
                  <a:ext uri="{FF2B5EF4-FFF2-40B4-BE49-F238E27FC236}">
                    <a16:creationId xmlns:a16="http://schemas.microsoft.com/office/drawing/2014/main" id="{452208EC-08A2-4216-841A-76A4995A1CCC}"/>
                  </a:ext>
                </a:extLst>
              </p:cNvPr>
              <p:cNvSpPr/>
              <p:nvPr/>
            </p:nvSpPr>
            <p:spPr>
              <a:xfrm>
                <a:off x="10428262" y="3872083"/>
                <a:ext cx="645715" cy="909260"/>
              </a:xfrm>
              <a:custGeom>
                <a:avLst/>
                <a:gdLst>
                  <a:gd name="connsiteX0" fmla="*/ 0 w 512822"/>
                  <a:gd name="connsiteY0" fmla="*/ 736605 h 919256"/>
                  <a:gd name="connsiteX1" fmla="*/ 219438 w 512822"/>
                  <a:gd name="connsiteY1" fmla="*/ 585741 h 919256"/>
                  <a:gd name="connsiteX2" fmla="*/ 358302 w 512822"/>
                  <a:gd name="connsiteY2" fmla="*/ 425733 h 919256"/>
                  <a:gd name="connsiteX3" fmla="*/ 421162 w 512822"/>
                  <a:gd name="connsiteY3" fmla="*/ 241725 h 919256"/>
                  <a:gd name="connsiteX4" fmla="*/ 420590 w 512822"/>
                  <a:gd name="connsiteY4" fmla="*/ 81146 h 919256"/>
                  <a:gd name="connsiteX5" fmla="*/ 502880 w 512822"/>
                  <a:gd name="connsiteY5" fmla="*/ 0 h 919256"/>
                  <a:gd name="connsiteX6" fmla="*/ 496022 w 512822"/>
                  <a:gd name="connsiteY6" fmla="*/ 25144 h 919256"/>
                  <a:gd name="connsiteX7" fmla="*/ 462306 w 512822"/>
                  <a:gd name="connsiteY7" fmla="*/ 123434 h 919256"/>
                  <a:gd name="connsiteX8" fmla="*/ 464021 w 512822"/>
                  <a:gd name="connsiteY8" fmla="*/ 476021 h 919256"/>
                  <a:gd name="connsiteX9" fmla="*/ 405733 w 512822"/>
                  <a:gd name="connsiteY9" fmla="*/ 625171 h 919256"/>
                  <a:gd name="connsiteX10" fmla="*/ 256011 w 512822"/>
                  <a:gd name="connsiteY10" fmla="*/ 779464 h 919256"/>
                  <a:gd name="connsiteX11" fmla="*/ 169150 w 512822"/>
                  <a:gd name="connsiteY11" fmla="*/ 900041 h 919256"/>
                  <a:gd name="connsiteX12" fmla="*/ 126291 w 512822"/>
                  <a:gd name="connsiteY12" fmla="*/ 899469 h 919256"/>
                  <a:gd name="connsiteX13" fmla="*/ 0 w 512822"/>
                  <a:gd name="connsiteY13" fmla="*/ 736605 h 919256"/>
                  <a:gd name="connsiteX14" fmla="*/ 0 w 512822"/>
                  <a:gd name="connsiteY14" fmla="*/ 736605 h 919256"/>
                  <a:gd name="connsiteX0" fmla="*/ 0 w 519739"/>
                  <a:gd name="connsiteY0" fmla="*/ 731179 h 913830"/>
                  <a:gd name="connsiteX1" fmla="*/ 219438 w 519739"/>
                  <a:gd name="connsiteY1" fmla="*/ 580315 h 913830"/>
                  <a:gd name="connsiteX2" fmla="*/ 358302 w 519739"/>
                  <a:gd name="connsiteY2" fmla="*/ 420307 h 913830"/>
                  <a:gd name="connsiteX3" fmla="*/ 421162 w 519739"/>
                  <a:gd name="connsiteY3" fmla="*/ 236299 h 913830"/>
                  <a:gd name="connsiteX4" fmla="*/ 420590 w 519739"/>
                  <a:gd name="connsiteY4" fmla="*/ 75720 h 913830"/>
                  <a:gd name="connsiteX5" fmla="*/ 511020 w 519739"/>
                  <a:gd name="connsiteY5" fmla="*/ 0 h 913830"/>
                  <a:gd name="connsiteX6" fmla="*/ 496022 w 519739"/>
                  <a:gd name="connsiteY6" fmla="*/ 19718 h 913830"/>
                  <a:gd name="connsiteX7" fmla="*/ 462306 w 519739"/>
                  <a:gd name="connsiteY7" fmla="*/ 118008 h 913830"/>
                  <a:gd name="connsiteX8" fmla="*/ 464021 w 519739"/>
                  <a:gd name="connsiteY8" fmla="*/ 470595 h 913830"/>
                  <a:gd name="connsiteX9" fmla="*/ 405733 w 519739"/>
                  <a:gd name="connsiteY9" fmla="*/ 619745 h 913830"/>
                  <a:gd name="connsiteX10" fmla="*/ 256011 w 519739"/>
                  <a:gd name="connsiteY10" fmla="*/ 774038 h 913830"/>
                  <a:gd name="connsiteX11" fmla="*/ 169150 w 519739"/>
                  <a:gd name="connsiteY11" fmla="*/ 894615 h 913830"/>
                  <a:gd name="connsiteX12" fmla="*/ 126291 w 519739"/>
                  <a:gd name="connsiteY12" fmla="*/ 894043 h 913830"/>
                  <a:gd name="connsiteX13" fmla="*/ 0 w 519739"/>
                  <a:gd name="connsiteY13" fmla="*/ 731179 h 913830"/>
                  <a:gd name="connsiteX14" fmla="*/ 0 w 519739"/>
                  <a:gd name="connsiteY14" fmla="*/ 731179 h 913830"/>
                  <a:gd name="connsiteX0" fmla="*/ 0 w 511708"/>
                  <a:gd name="connsiteY0" fmla="*/ 732001 h 914652"/>
                  <a:gd name="connsiteX1" fmla="*/ 219438 w 511708"/>
                  <a:gd name="connsiteY1" fmla="*/ 581137 h 914652"/>
                  <a:gd name="connsiteX2" fmla="*/ 358302 w 511708"/>
                  <a:gd name="connsiteY2" fmla="*/ 421129 h 914652"/>
                  <a:gd name="connsiteX3" fmla="*/ 421162 w 511708"/>
                  <a:gd name="connsiteY3" fmla="*/ 237121 h 914652"/>
                  <a:gd name="connsiteX4" fmla="*/ 420590 w 511708"/>
                  <a:gd name="connsiteY4" fmla="*/ 76542 h 914652"/>
                  <a:gd name="connsiteX5" fmla="*/ 511020 w 511708"/>
                  <a:gd name="connsiteY5" fmla="*/ 822 h 914652"/>
                  <a:gd name="connsiteX6" fmla="*/ 462306 w 511708"/>
                  <a:gd name="connsiteY6" fmla="*/ 118830 h 914652"/>
                  <a:gd name="connsiteX7" fmla="*/ 464021 w 511708"/>
                  <a:gd name="connsiteY7" fmla="*/ 471417 h 914652"/>
                  <a:gd name="connsiteX8" fmla="*/ 405733 w 511708"/>
                  <a:gd name="connsiteY8" fmla="*/ 620567 h 914652"/>
                  <a:gd name="connsiteX9" fmla="*/ 256011 w 511708"/>
                  <a:gd name="connsiteY9" fmla="*/ 774860 h 914652"/>
                  <a:gd name="connsiteX10" fmla="*/ 169150 w 511708"/>
                  <a:gd name="connsiteY10" fmla="*/ 895437 h 914652"/>
                  <a:gd name="connsiteX11" fmla="*/ 126291 w 511708"/>
                  <a:gd name="connsiteY11" fmla="*/ 894865 h 914652"/>
                  <a:gd name="connsiteX12" fmla="*/ 0 w 511708"/>
                  <a:gd name="connsiteY12" fmla="*/ 732001 h 914652"/>
                  <a:gd name="connsiteX13" fmla="*/ 0 w 511708"/>
                  <a:gd name="connsiteY13" fmla="*/ 732001 h 914652"/>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0344"/>
                  <a:gd name="connsiteY0" fmla="*/ 743213 h 925864"/>
                  <a:gd name="connsiteX1" fmla="*/ 219438 w 620344"/>
                  <a:gd name="connsiteY1" fmla="*/ 592349 h 925864"/>
                  <a:gd name="connsiteX2" fmla="*/ 358302 w 620344"/>
                  <a:gd name="connsiteY2" fmla="*/ 432341 h 925864"/>
                  <a:gd name="connsiteX3" fmla="*/ 421162 w 620344"/>
                  <a:gd name="connsiteY3" fmla="*/ 248333 h 925864"/>
                  <a:gd name="connsiteX4" fmla="*/ 420590 w 620344"/>
                  <a:gd name="connsiteY4" fmla="*/ 87754 h 925864"/>
                  <a:gd name="connsiteX5" fmla="*/ 511020 w 620344"/>
                  <a:gd name="connsiteY5" fmla="*/ 12034 h 925864"/>
                  <a:gd name="connsiteX6" fmla="*/ 619681 w 620344"/>
                  <a:gd name="connsiteY6" fmla="*/ 333543 h 925864"/>
                  <a:gd name="connsiteX7" fmla="*/ 464021 w 620344"/>
                  <a:gd name="connsiteY7" fmla="*/ 482629 h 925864"/>
                  <a:gd name="connsiteX8" fmla="*/ 405733 w 620344"/>
                  <a:gd name="connsiteY8" fmla="*/ 631779 h 925864"/>
                  <a:gd name="connsiteX9" fmla="*/ 256011 w 620344"/>
                  <a:gd name="connsiteY9" fmla="*/ 786072 h 925864"/>
                  <a:gd name="connsiteX10" fmla="*/ 169150 w 620344"/>
                  <a:gd name="connsiteY10" fmla="*/ 906649 h 925864"/>
                  <a:gd name="connsiteX11" fmla="*/ 126291 w 620344"/>
                  <a:gd name="connsiteY11" fmla="*/ 906077 h 925864"/>
                  <a:gd name="connsiteX12" fmla="*/ 0 w 620344"/>
                  <a:gd name="connsiteY12" fmla="*/ 743213 h 925864"/>
                  <a:gd name="connsiteX13" fmla="*/ 0 w 620344"/>
                  <a:gd name="connsiteY13" fmla="*/ 743213 h 925864"/>
                  <a:gd name="connsiteX0" fmla="*/ 0 w 623047"/>
                  <a:gd name="connsiteY0" fmla="*/ 743213 h 925864"/>
                  <a:gd name="connsiteX1" fmla="*/ 219438 w 623047"/>
                  <a:gd name="connsiteY1" fmla="*/ 592349 h 925864"/>
                  <a:gd name="connsiteX2" fmla="*/ 358302 w 623047"/>
                  <a:gd name="connsiteY2" fmla="*/ 432341 h 925864"/>
                  <a:gd name="connsiteX3" fmla="*/ 421162 w 623047"/>
                  <a:gd name="connsiteY3" fmla="*/ 248333 h 925864"/>
                  <a:gd name="connsiteX4" fmla="*/ 420590 w 623047"/>
                  <a:gd name="connsiteY4" fmla="*/ 87754 h 925864"/>
                  <a:gd name="connsiteX5" fmla="*/ 511020 w 623047"/>
                  <a:gd name="connsiteY5" fmla="*/ 12034 h 925864"/>
                  <a:gd name="connsiteX6" fmla="*/ 622395 w 623047"/>
                  <a:gd name="connsiteY6" fmla="*/ 306409 h 925864"/>
                  <a:gd name="connsiteX7" fmla="*/ 464021 w 623047"/>
                  <a:gd name="connsiteY7" fmla="*/ 482629 h 925864"/>
                  <a:gd name="connsiteX8" fmla="*/ 405733 w 623047"/>
                  <a:gd name="connsiteY8" fmla="*/ 631779 h 925864"/>
                  <a:gd name="connsiteX9" fmla="*/ 256011 w 623047"/>
                  <a:gd name="connsiteY9" fmla="*/ 786072 h 925864"/>
                  <a:gd name="connsiteX10" fmla="*/ 169150 w 623047"/>
                  <a:gd name="connsiteY10" fmla="*/ 906649 h 925864"/>
                  <a:gd name="connsiteX11" fmla="*/ 126291 w 623047"/>
                  <a:gd name="connsiteY11" fmla="*/ 906077 h 925864"/>
                  <a:gd name="connsiteX12" fmla="*/ 0 w 623047"/>
                  <a:gd name="connsiteY12" fmla="*/ 743213 h 925864"/>
                  <a:gd name="connsiteX13" fmla="*/ 0 w 623047"/>
                  <a:gd name="connsiteY13" fmla="*/ 743213 h 925864"/>
                  <a:gd name="connsiteX0" fmla="*/ 0 w 622395"/>
                  <a:gd name="connsiteY0" fmla="*/ 743213 h 925864"/>
                  <a:gd name="connsiteX1" fmla="*/ 219438 w 622395"/>
                  <a:gd name="connsiteY1" fmla="*/ 592349 h 925864"/>
                  <a:gd name="connsiteX2" fmla="*/ 358302 w 622395"/>
                  <a:gd name="connsiteY2" fmla="*/ 432341 h 925864"/>
                  <a:gd name="connsiteX3" fmla="*/ 421162 w 622395"/>
                  <a:gd name="connsiteY3" fmla="*/ 248333 h 925864"/>
                  <a:gd name="connsiteX4" fmla="*/ 420590 w 622395"/>
                  <a:gd name="connsiteY4" fmla="*/ 87754 h 925864"/>
                  <a:gd name="connsiteX5" fmla="*/ 511020 w 622395"/>
                  <a:gd name="connsiteY5" fmla="*/ 12034 h 925864"/>
                  <a:gd name="connsiteX6" fmla="*/ 622395 w 622395"/>
                  <a:gd name="connsiteY6" fmla="*/ 306409 h 925864"/>
                  <a:gd name="connsiteX7" fmla="*/ 405733 w 622395"/>
                  <a:gd name="connsiteY7" fmla="*/ 631779 h 925864"/>
                  <a:gd name="connsiteX8" fmla="*/ 256011 w 622395"/>
                  <a:gd name="connsiteY8" fmla="*/ 786072 h 925864"/>
                  <a:gd name="connsiteX9" fmla="*/ 169150 w 622395"/>
                  <a:gd name="connsiteY9" fmla="*/ 906649 h 925864"/>
                  <a:gd name="connsiteX10" fmla="*/ 126291 w 622395"/>
                  <a:gd name="connsiteY10" fmla="*/ 906077 h 925864"/>
                  <a:gd name="connsiteX11" fmla="*/ 0 w 622395"/>
                  <a:gd name="connsiteY11" fmla="*/ 743213 h 925864"/>
                  <a:gd name="connsiteX12" fmla="*/ 0 w 622395"/>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25108"/>
                  <a:gd name="connsiteY0" fmla="*/ 743213 h 925864"/>
                  <a:gd name="connsiteX1" fmla="*/ 219438 w 625108"/>
                  <a:gd name="connsiteY1" fmla="*/ 592349 h 925864"/>
                  <a:gd name="connsiteX2" fmla="*/ 358302 w 625108"/>
                  <a:gd name="connsiteY2" fmla="*/ 432341 h 925864"/>
                  <a:gd name="connsiteX3" fmla="*/ 421162 w 625108"/>
                  <a:gd name="connsiteY3" fmla="*/ 248333 h 925864"/>
                  <a:gd name="connsiteX4" fmla="*/ 420590 w 625108"/>
                  <a:gd name="connsiteY4" fmla="*/ 87754 h 925864"/>
                  <a:gd name="connsiteX5" fmla="*/ 511020 w 625108"/>
                  <a:gd name="connsiteY5" fmla="*/ 12034 h 925864"/>
                  <a:gd name="connsiteX6" fmla="*/ 625108 w 625108"/>
                  <a:gd name="connsiteY6" fmla="*/ 333543 h 925864"/>
                  <a:gd name="connsiteX7" fmla="*/ 405733 w 625108"/>
                  <a:gd name="connsiteY7" fmla="*/ 631779 h 925864"/>
                  <a:gd name="connsiteX8" fmla="*/ 256011 w 625108"/>
                  <a:gd name="connsiteY8" fmla="*/ 786072 h 925864"/>
                  <a:gd name="connsiteX9" fmla="*/ 169150 w 625108"/>
                  <a:gd name="connsiteY9" fmla="*/ 906649 h 925864"/>
                  <a:gd name="connsiteX10" fmla="*/ 126291 w 625108"/>
                  <a:gd name="connsiteY10" fmla="*/ 906077 h 925864"/>
                  <a:gd name="connsiteX11" fmla="*/ 0 w 625108"/>
                  <a:gd name="connsiteY11" fmla="*/ 743213 h 925864"/>
                  <a:gd name="connsiteX12" fmla="*/ 0 w 625108"/>
                  <a:gd name="connsiteY12" fmla="*/ 743213 h 925864"/>
                  <a:gd name="connsiteX0" fmla="*/ 0 w 630897"/>
                  <a:gd name="connsiteY0" fmla="*/ 710234 h 925864"/>
                  <a:gd name="connsiteX1" fmla="*/ 225227 w 630897"/>
                  <a:gd name="connsiteY1" fmla="*/ 592349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64091 w 630897"/>
                  <a:gd name="connsiteY2" fmla="*/ 432341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26951 w 630897"/>
                  <a:gd name="connsiteY3" fmla="*/ 248333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10234 h 925864"/>
                  <a:gd name="connsiteX1" fmla="*/ 219439 w 630897"/>
                  <a:gd name="connsiteY1" fmla="*/ 580356 h 925864"/>
                  <a:gd name="connsiteX2" fmla="*/ 352514 w 630897"/>
                  <a:gd name="connsiteY2" fmla="*/ 423347 h 925864"/>
                  <a:gd name="connsiteX3" fmla="*/ 418267 w 630897"/>
                  <a:gd name="connsiteY3" fmla="*/ 242336 h 925864"/>
                  <a:gd name="connsiteX4" fmla="*/ 426379 w 630897"/>
                  <a:gd name="connsiteY4" fmla="*/ 87754 h 925864"/>
                  <a:gd name="connsiteX5" fmla="*/ 516809 w 630897"/>
                  <a:gd name="connsiteY5" fmla="*/ 12034 h 925864"/>
                  <a:gd name="connsiteX6" fmla="*/ 630897 w 630897"/>
                  <a:gd name="connsiteY6" fmla="*/ 333543 h 925864"/>
                  <a:gd name="connsiteX7" fmla="*/ 411522 w 630897"/>
                  <a:gd name="connsiteY7" fmla="*/ 631779 h 925864"/>
                  <a:gd name="connsiteX8" fmla="*/ 261800 w 630897"/>
                  <a:gd name="connsiteY8" fmla="*/ 786072 h 925864"/>
                  <a:gd name="connsiteX9" fmla="*/ 174939 w 630897"/>
                  <a:gd name="connsiteY9" fmla="*/ 906649 h 925864"/>
                  <a:gd name="connsiteX10" fmla="*/ 132080 w 630897"/>
                  <a:gd name="connsiteY10" fmla="*/ 906077 h 925864"/>
                  <a:gd name="connsiteX11" fmla="*/ 5789 w 630897"/>
                  <a:gd name="connsiteY11" fmla="*/ 743213 h 925864"/>
                  <a:gd name="connsiteX12" fmla="*/ 0 w 630897"/>
                  <a:gd name="connsiteY12" fmla="*/ 710234 h 925864"/>
                  <a:gd name="connsiteX0" fmla="*/ 0 w 630897"/>
                  <a:gd name="connsiteY0" fmla="*/ 709914 h 925544"/>
                  <a:gd name="connsiteX1" fmla="*/ 219439 w 630897"/>
                  <a:gd name="connsiteY1" fmla="*/ 580036 h 925544"/>
                  <a:gd name="connsiteX2" fmla="*/ 352514 w 630897"/>
                  <a:gd name="connsiteY2" fmla="*/ 423027 h 925544"/>
                  <a:gd name="connsiteX3" fmla="*/ 418267 w 630897"/>
                  <a:gd name="connsiteY3" fmla="*/ 242016 h 925544"/>
                  <a:gd name="connsiteX4" fmla="*/ 417696 w 630897"/>
                  <a:gd name="connsiteY4" fmla="*/ 90432 h 925544"/>
                  <a:gd name="connsiteX5" fmla="*/ 516809 w 630897"/>
                  <a:gd name="connsiteY5" fmla="*/ 11714 h 925544"/>
                  <a:gd name="connsiteX6" fmla="*/ 630897 w 630897"/>
                  <a:gd name="connsiteY6" fmla="*/ 333223 h 925544"/>
                  <a:gd name="connsiteX7" fmla="*/ 411522 w 630897"/>
                  <a:gd name="connsiteY7" fmla="*/ 631459 h 925544"/>
                  <a:gd name="connsiteX8" fmla="*/ 261800 w 630897"/>
                  <a:gd name="connsiteY8" fmla="*/ 785752 h 925544"/>
                  <a:gd name="connsiteX9" fmla="*/ 174939 w 630897"/>
                  <a:gd name="connsiteY9" fmla="*/ 906329 h 925544"/>
                  <a:gd name="connsiteX10" fmla="*/ 132080 w 630897"/>
                  <a:gd name="connsiteY10" fmla="*/ 905757 h 925544"/>
                  <a:gd name="connsiteX11" fmla="*/ 5789 w 630897"/>
                  <a:gd name="connsiteY11" fmla="*/ 742893 h 925544"/>
                  <a:gd name="connsiteX12" fmla="*/ 0 w 630897"/>
                  <a:gd name="connsiteY12" fmla="*/ 709914 h 925544"/>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5789 w 630897"/>
                  <a:gd name="connsiteY11" fmla="*/ 737556 h 920207"/>
                  <a:gd name="connsiteX12" fmla="*/ 0 w 630897"/>
                  <a:gd name="connsiteY12" fmla="*/ 704577 h 920207"/>
                  <a:gd name="connsiteX0" fmla="*/ 0 w 625108"/>
                  <a:gd name="connsiteY0" fmla="*/ 737556 h 920207"/>
                  <a:gd name="connsiteX1" fmla="*/ 213650 w 625108"/>
                  <a:gd name="connsiteY1" fmla="*/ 574699 h 920207"/>
                  <a:gd name="connsiteX2" fmla="*/ 346725 w 625108"/>
                  <a:gd name="connsiteY2" fmla="*/ 417690 h 920207"/>
                  <a:gd name="connsiteX3" fmla="*/ 412478 w 625108"/>
                  <a:gd name="connsiteY3" fmla="*/ 236679 h 920207"/>
                  <a:gd name="connsiteX4" fmla="*/ 411907 w 625108"/>
                  <a:gd name="connsiteY4" fmla="*/ 85095 h 920207"/>
                  <a:gd name="connsiteX5" fmla="*/ 499443 w 625108"/>
                  <a:gd name="connsiteY5" fmla="*/ 12373 h 920207"/>
                  <a:gd name="connsiteX6" fmla="*/ 625108 w 625108"/>
                  <a:gd name="connsiteY6" fmla="*/ 327886 h 920207"/>
                  <a:gd name="connsiteX7" fmla="*/ 405733 w 625108"/>
                  <a:gd name="connsiteY7" fmla="*/ 626122 h 920207"/>
                  <a:gd name="connsiteX8" fmla="*/ 256011 w 625108"/>
                  <a:gd name="connsiteY8" fmla="*/ 780415 h 920207"/>
                  <a:gd name="connsiteX9" fmla="*/ 169150 w 625108"/>
                  <a:gd name="connsiteY9" fmla="*/ 900992 h 920207"/>
                  <a:gd name="connsiteX10" fmla="*/ 126291 w 625108"/>
                  <a:gd name="connsiteY10" fmla="*/ 900420 h 920207"/>
                  <a:gd name="connsiteX11" fmla="*/ 0 w 625108"/>
                  <a:gd name="connsiteY11" fmla="*/ 737556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 name="connsiteX0" fmla="*/ 0 w 630897"/>
                  <a:gd name="connsiteY0" fmla="*/ 704577 h 920207"/>
                  <a:gd name="connsiteX1" fmla="*/ 219439 w 630897"/>
                  <a:gd name="connsiteY1" fmla="*/ 574699 h 920207"/>
                  <a:gd name="connsiteX2" fmla="*/ 352514 w 630897"/>
                  <a:gd name="connsiteY2" fmla="*/ 417690 h 920207"/>
                  <a:gd name="connsiteX3" fmla="*/ 418267 w 630897"/>
                  <a:gd name="connsiteY3" fmla="*/ 236679 h 920207"/>
                  <a:gd name="connsiteX4" fmla="*/ 417696 w 630897"/>
                  <a:gd name="connsiteY4" fmla="*/ 85095 h 920207"/>
                  <a:gd name="connsiteX5" fmla="*/ 505232 w 630897"/>
                  <a:gd name="connsiteY5" fmla="*/ 12373 h 920207"/>
                  <a:gd name="connsiteX6" fmla="*/ 630897 w 630897"/>
                  <a:gd name="connsiteY6" fmla="*/ 327886 h 920207"/>
                  <a:gd name="connsiteX7" fmla="*/ 411522 w 630897"/>
                  <a:gd name="connsiteY7" fmla="*/ 626122 h 920207"/>
                  <a:gd name="connsiteX8" fmla="*/ 261800 w 630897"/>
                  <a:gd name="connsiteY8" fmla="*/ 780415 h 920207"/>
                  <a:gd name="connsiteX9" fmla="*/ 174939 w 630897"/>
                  <a:gd name="connsiteY9" fmla="*/ 900992 h 920207"/>
                  <a:gd name="connsiteX10" fmla="*/ 132080 w 630897"/>
                  <a:gd name="connsiteY10" fmla="*/ 900420 h 920207"/>
                  <a:gd name="connsiteX11" fmla="*/ 0 w 630897"/>
                  <a:gd name="connsiteY11" fmla="*/ 704577 h 9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0897" h="920207">
                    <a:moveTo>
                      <a:pt x="0" y="704577"/>
                    </a:moveTo>
                    <a:cubicBezTo>
                      <a:pt x="87618" y="688266"/>
                      <a:pt x="160687" y="622513"/>
                      <a:pt x="219439" y="574699"/>
                    </a:cubicBezTo>
                    <a:cubicBezTo>
                      <a:pt x="278191" y="526885"/>
                      <a:pt x="319376" y="474027"/>
                      <a:pt x="352514" y="417690"/>
                    </a:cubicBezTo>
                    <a:cubicBezTo>
                      <a:pt x="385652" y="361353"/>
                      <a:pt x="419981" y="306397"/>
                      <a:pt x="418267" y="236679"/>
                    </a:cubicBezTo>
                    <a:cubicBezTo>
                      <a:pt x="416552" y="182962"/>
                      <a:pt x="417696" y="138812"/>
                      <a:pt x="417696" y="85095"/>
                    </a:cubicBezTo>
                    <a:cubicBezTo>
                      <a:pt x="418268" y="41665"/>
                      <a:pt x="472050" y="-28592"/>
                      <a:pt x="505232" y="12373"/>
                    </a:cubicBezTo>
                    <a:cubicBezTo>
                      <a:pt x="516707" y="96752"/>
                      <a:pt x="592603" y="208754"/>
                      <a:pt x="630897" y="327886"/>
                    </a:cubicBezTo>
                    <a:cubicBezTo>
                      <a:pt x="602496" y="423037"/>
                      <a:pt x="473038" y="550701"/>
                      <a:pt x="411522" y="626122"/>
                    </a:cubicBezTo>
                    <a:cubicBezTo>
                      <a:pt x="350006" y="701543"/>
                      <a:pt x="301231" y="734698"/>
                      <a:pt x="261800" y="780415"/>
                    </a:cubicBezTo>
                    <a:cubicBezTo>
                      <a:pt x="232085" y="815273"/>
                      <a:pt x="201798" y="863847"/>
                      <a:pt x="174939" y="900992"/>
                    </a:cubicBezTo>
                    <a:cubicBezTo>
                      <a:pt x="156081" y="926707"/>
                      <a:pt x="150367" y="926707"/>
                      <a:pt x="132080" y="900420"/>
                    </a:cubicBezTo>
                    <a:cubicBezTo>
                      <a:pt x="108651" y="865561"/>
                      <a:pt x="17144" y="722863"/>
                      <a:pt x="0" y="704577"/>
                    </a:cubicBezTo>
                    <a:close/>
                  </a:path>
                </a:pathLst>
              </a:custGeom>
              <a:gradFill>
                <a:gsLst>
                  <a:gs pos="41000">
                    <a:srgbClr val="F6D6BA"/>
                  </a:gs>
                  <a:gs pos="0">
                    <a:schemeClr val="bg1">
                      <a:lumMod val="95000"/>
                    </a:schemeClr>
                  </a:gs>
                  <a:gs pos="100000">
                    <a:srgbClr val="EABB8B"/>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 name="Freeform: Shape 100">
                <a:extLst>
                  <a:ext uri="{FF2B5EF4-FFF2-40B4-BE49-F238E27FC236}">
                    <a16:creationId xmlns:a16="http://schemas.microsoft.com/office/drawing/2014/main" id="{7B8D78F2-BD3E-4BE7-B27D-EDEAF79E481D}"/>
                  </a:ext>
                </a:extLst>
              </p:cNvPr>
              <p:cNvSpPr/>
              <p:nvPr/>
            </p:nvSpPr>
            <p:spPr>
              <a:xfrm>
                <a:off x="9722967" y="2819156"/>
                <a:ext cx="1170564" cy="1037049"/>
              </a:xfrm>
              <a:custGeom>
                <a:avLst/>
                <a:gdLst>
                  <a:gd name="connsiteX0" fmla="*/ 1175339 w 1192482"/>
                  <a:gd name="connsiteY0" fmla="*/ 576597 h 1056467"/>
                  <a:gd name="connsiteX1" fmla="*/ 1038761 w 1192482"/>
                  <a:gd name="connsiteY1" fmla="*/ 284013 h 1056467"/>
                  <a:gd name="connsiteX2" fmla="*/ 690746 w 1192482"/>
                  <a:gd name="connsiteY2" fmla="*/ 24001 h 1056467"/>
                  <a:gd name="connsiteX3" fmla="*/ 619314 w 1192482"/>
                  <a:gd name="connsiteY3" fmla="*/ 0 h 1056467"/>
                  <a:gd name="connsiteX4" fmla="*/ 644458 w 1192482"/>
                  <a:gd name="connsiteY4" fmla="*/ 29144 h 1056467"/>
                  <a:gd name="connsiteX5" fmla="*/ 664458 w 1192482"/>
                  <a:gd name="connsiteY5" fmla="*/ 61146 h 1056467"/>
                  <a:gd name="connsiteX6" fmla="*/ 625028 w 1192482"/>
                  <a:gd name="connsiteY6" fmla="*/ 64574 h 1056467"/>
                  <a:gd name="connsiteX7" fmla="*/ 500451 w 1192482"/>
                  <a:gd name="connsiteY7" fmla="*/ 36002 h 1056467"/>
                  <a:gd name="connsiteX8" fmla="*/ 395875 w 1192482"/>
                  <a:gd name="connsiteY8" fmla="*/ 62860 h 1056467"/>
                  <a:gd name="connsiteX9" fmla="*/ 307871 w 1192482"/>
                  <a:gd name="connsiteY9" fmla="*/ 134863 h 1056467"/>
                  <a:gd name="connsiteX10" fmla="*/ 278727 w 1192482"/>
                  <a:gd name="connsiteY10" fmla="*/ 143435 h 1056467"/>
                  <a:gd name="connsiteX11" fmla="*/ 280441 w 1192482"/>
                  <a:gd name="connsiteY11" fmla="*/ 111434 h 1056467"/>
                  <a:gd name="connsiteX12" fmla="*/ 311871 w 1192482"/>
                  <a:gd name="connsiteY12" fmla="*/ 47431 h 1056467"/>
                  <a:gd name="connsiteX13" fmla="*/ 206152 w 1192482"/>
                  <a:gd name="connsiteY13" fmla="*/ 157721 h 1056467"/>
                  <a:gd name="connsiteX14" fmla="*/ 221581 w 1192482"/>
                  <a:gd name="connsiteY14" fmla="*/ 57717 h 1056467"/>
                  <a:gd name="connsiteX15" fmla="*/ 133006 w 1192482"/>
                  <a:gd name="connsiteY15" fmla="*/ 250297 h 1056467"/>
                  <a:gd name="connsiteX16" fmla="*/ 103290 w 1192482"/>
                  <a:gd name="connsiteY16" fmla="*/ 122291 h 1056467"/>
                  <a:gd name="connsiteX17" fmla="*/ 82146 w 1192482"/>
                  <a:gd name="connsiteY17" fmla="*/ 148578 h 1056467"/>
                  <a:gd name="connsiteX18" fmla="*/ 23858 w 1192482"/>
                  <a:gd name="connsiteY18" fmla="*/ 275441 h 1056467"/>
                  <a:gd name="connsiteX19" fmla="*/ 25001 w 1192482"/>
                  <a:gd name="connsiteY19" fmla="*/ 517166 h 1056467"/>
                  <a:gd name="connsiteX20" fmla="*/ 54145 w 1192482"/>
                  <a:gd name="connsiteY20" fmla="*/ 687460 h 1056467"/>
                  <a:gd name="connsiteX21" fmla="*/ 129577 w 1192482"/>
                  <a:gd name="connsiteY21" fmla="*/ 948614 h 1056467"/>
                  <a:gd name="connsiteX22" fmla="*/ 131863 w 1192482"/>
                  <a:gd name="connsiteY22" fmla="*/ 906898 h 1056467"/>
                  <a:gd name="connsiteX23" fmla="*/ 115291 w 1192482"/>
                  <a:gd name="connsiteY23" fmla="*/ 736033 h 1056467"/>
                  <a:gd name="connsiteX24" fmla="*/ 254154 w 1192482"/>
                  <a:gd name="connsiteY24" fmla="*/ 574883 h 1056467"/>
                  <a:gd name="connsiteX25" fmla="*/ 365017 w 1192482"/>
                  <a:gd name="connsiteY25" fmla="*/ 556025 h 1056467"/>
                  <a:gd name="connsiteX26" fmla="*/ 473593 w 1192482"/>
                  <a:gd name="connsiteY26" fmla="*/ 509166 h 1056467"/>
                  <a:gd name="connsiteX27" fmla="*/ 556454 w 1192482"/>
                  <a:gd name="connsiteY27" fmla="*/ 454878 h 1056467"/>
                  <a:gd name="connsiteX28" fmla="*/ 699317 w 1192482"/>
                  <a:gd name="connsiteY28" fmla="*/ 414876 h 1056467"/>
                  <a:gd name="connsiteX29" fmla="*/ 798750 w 1192482"/>
                  <a:gd name="connsiteY29" fmla="*/ 489165 h 1056467"/>
                  <a:gd name="connsiteX30" fmla="*/ 823323 w 1192482"/>
                  <a:gd name="connsiteY30" fmla="*/ 554311 h 1056467"/>
                  <a:gd name="connsiteX31" fmla="*/ 961615 w 1192482"/>
                  <a:gd name="connsiteY31" fmla="*/ 729747 h 1056467"/>
                  <a:gd name="connsiteX32" fmla="*/ 1021617 w 1192482"/>
                  <a:gd name="connsiteY32" fmla="*/ 850895 h 1056467"/>
                  <a:gd name="connsiteX33" fmla="*/ 1078192 w 1192482"/>
                  <a:gd name="connsiteY33" fmla="*/ 1028046 h 1056467"/>
                  <a:gd name="connsiteX34" fmla="*/ 1105621 w 1192482"/>
                  <a:gd name="connsiteY34" fmla="*/ 1056048 h 1056467"/>
                  <a:gd name="connsiteX35" fmla="*/ 1117622 w 1192482"/>
                  <a:gd name="connsiteY35" fmla="*/ 1021760 h 1056467"/>
                  <a:gd name="connsiteX36" fmla="*/ 1093049 w 1192482"/>
                  <a:gd name="connsiteY36" fmla="*/ 913184 h 1056467"/>
                  <a:gd name="connsiteX37" fmla="*/ 1097049 w 1192482"/>
                  <a:gd name="connsiteY37" fmla="*/ 776606 h 1056467"/>
                  <a:gd name="connsiteX38" fmla="*/ 1151909 w 1192482"/>
                  <a:gd name="connsiteY38" fmla="*/ 682316 h 1056467"/>
                  <a:gd name="connsiteX39" fmla="*/ 1192482 w 1192482"/>
                  <a:gd name="connsiteY39" fmla="*/ 640600 h 1056467"/>
                  <a:gd name="connsiteX40" fmla="*/ 1175339 w 1192482"/>
                  <a:gd name="connsiteY40" fmla="*/ 576597 h 105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92482" h="1056467">
                    <a:moveTo>
                      <a:pt x="1175339" y="576597"/>
                    </a:moveTo>
                    <a:cubicBezTo>
                      <a:pt x="1145052" y="472021"/>
                      <a:pt x="1118193" y="364016"/>
                      <a:pt x="1038761" y="284013"/>
                    </a:cubicBezTo>
                    <a:cubicBezTo>
                      <a:pt x="935899" y="180580"/>
                      <a:pt x="821037" y="91433"/>
                      <a:pt x="690746" y="24001"/>
                    </a:cubicBezTo>
                    <a:cubicBezTo>
                      <a:pt x="669030" y="12572"/>
                      <a:pt x="646172" y="2286"/>
                      <a:pt x="619314" y="0"/>
                    </a:cubicBezTo>
                    <a:cubicBezTo>
                      <a:pt x="623885" y="14858"/>
                      <a:pt x="636457" y="20001"/>
                      <a:pt x="644458" y="29144"/>
                    </a:cubicBezTo>
                    <a:cubicBezTo>
                      <a:pt x="653029" y="38859"/>
                      <a:pt x="670745" y="48574"/>
                      <a:pt x="664458" y="61146"/>
                    </a:cubicBezTo>
                    <a:cubicBezTo>
                      <a:pt x="657030" y="76003"/>
                      <a:pt x="638172" y="67432"/>
                      <a:pt x="625028" y="64574"/>
                    </a:cubicBezTo>
                    <a:cubicBezTo>
                      <a:pt x="583312" y="55431"/>
                      <a:pt x="542167" y="45716"/>
                      <a:pt x="500451" y="36002"/>
                    </a:cubicBezTo>
                    <a:cubicBezTo>
                      <a:pt x="460449" y="26287"/>
                      <a:pt x="426162" y="34287"/>
                      <a:pt x="395875" y="62860"/>
                    </a:cubicBezTo>
                    <a:cubicBezTo>
                      <a:pt x="368445" y="88575"/>
                      <a:pt x="339872" y="114291"/>
                      <a:pt x="307871" y="134863"/>
                    </a:cubicBezTo>
                    <a:cubicBezTo>
                      <a:pt x="299299" y="140578"/>
                      <a:pt x="288442" y="150292"/>
                      <a:pt x="278727" y="143435"/>
                    </a:cubicBezTo>
                    <a:cubicBezTo>
                      <a:pt x="266726" y="134863"/>
                      <a:pt x="275869" y="121720"/>
                      <a:pt x="280441" y="111434"/>
                    </a:cubicBezTo>
                    <a:cubicBezTo>
                      <a:pt x="290156" y="89718"/>
                      <a:pt x="301585" y="69146"/>
                      <a:pt x="311871" y="47431"/>
                    </a:cubicBezTo>
                    <a:cubicBezTo>
                      <a:pt x="266726" y="73146"/>
                      <a:pt x="239297" y="116005"/>
                      <a:pt x="206152" y="157721"/>
                    </a:cubicBezTo>
                    <a:cubicBezTo>
                      <a:pt x="198723" y="120005"/>
                      <a:pt x="214152" y="92576"/>
                      <a:pt x="221581" y="57717"/>
                    </a:cubicBezTo>
                    <a:cubicBezTo>
                      <a:pt x="165579" y="111434"/>
                      <a:pt x="139863" y="173151"/>
                      <a:pt x="133006" y="250297"/>
                    </a:cubicBezTo>
                    <a:cubicBezTo>
                      <a:pt x="97576" y="208581"/>
                      <a:pt x="117005" y="162293"/>
                      <a:pt x="103290" y="122291"/>
                    </a:cubicBezTo>
                    <a:cubicBezTo>
                      <a:pt x="91861" y="129720"/>
                      <a:pt x="87290" y="139435"/>
                      <a:pt x="82146" y="148578"/>
                    </a:cubicBezTo>
                    <a:cubicBezTo>
                      <a:pt x="59860" y="189723"/>
                      <a:pt x="40430" y="232010"/>
                      <a:pt x="23858" y="275441"/>
                    </a:cubicBezTo>
                    <a:cubicBezTo>
                      <a:pt x="-7572" y="356016"/>
                      <a:pt x="-8715" y="437163"/>
                      <a:pt x="25001" y="517166"/>
                    </a:cubicBezTo>
                    <a:cubicBezTo>
                      <a:pt x="48431" y="572026"/>
                      <a:pt x="58717" y="628028"/>
                      <a:pt x="54145" y="687460"/>
                    </a:cubicBezTo>
                    <a:cubicBezTo>
                      <a:pt x="47288" y="783464"/>
                      <a:pt x="76432" y="869753"/>
                      <a:pt x="129577" y="948614"/>
                    </a:cubicBezTo>
                    <a:cubicBezTo>
                      <a:pt x="140435" y="935471"/>
                      <a:pt x="134149" y="920613"/>
                      <a:pt x="131863" y="906898"/>
                    </a:cubicBezTo>
                    <a:cubicBezTo>
                      <a:pt x="122148" y="850324"/>
                      <a:pt x="114719" y="793750"/>
                      <a:pt x="115291" y="736033"/>
                    </a:cubicBezTo>
                    <a:cubicBezTo>
                      <a:pt x="116434" y="630314"/>
                      <a:pt x="150721" y="590312"/>
                      <a:pt x="254154" y="574883"/>
                    </a:cubicBezTo>
                    <a:cubicBezTo>
                      <a:pt x="291299" y="569169"/>
                      <a:pt x="329015" y="566883"/>
                      <a:pt x="365017" y="556025"/>
                    </a:cubicBezTo>
                    <a:cubicBezTo>
                      <a:pt x="404447" y="547453"/>
                      <a:pt x="439877" y="530881"/>
                      <a:pt x="473593" y="509166"/>
                    </a:cubicBezTo>
                    <a:cubicBezTo>
                      <a:pt x="501023" y="491451"/>
                      <a:pt x="528452" y="472593"/>
                      <a:pt x="556454" y="454878"/>
                    </a:cubicBezTo>
                    <a:cubicBezTo>
                      <a:pt x="599884" y="426305"/>
                      <a:pt x="646743" y="413161"/>
                      <a:pt x="699317" y="414876"/>
                    </a:cubicBezTo>
                    <a:cubicBezTo>
                      <a:pt x="757605" y="417162"/>
                      <a:pt x="781035" y="432591"/>
                      <a:pt x="798750" y="489165"/>
                    </a:cubicBezTo>
                    <a:cubicBezTo>
                      <a:pt x="805608" y="511452"/>
                      <a:pt x="811894" y="533738"/>
                      <a:pt x="823323" y="554311"/>
                    </a:cubicBezTo>
                    <a:cubicBezTo>
                      <a:pt x="860467" y="620028"/>
                      <a:pt x="916470" y="670887"/>
                      <a:pt x="961615" y="729747"/>
                    </a:cubicBezTo>
                    <a:cubicBezTo>
                      <a:pt x="962758" y="731462"/>
                      <a:pt x="1016475" y="838895"/>
                      <a:pt x="1021617" y="850895"/>
                    </a:cubicBezTo>
                    <a:cubicBezTo>
                      <a:pt x="1045619" y="908612"/>
                      <a:pt x="1059334" y="969187"/>
                      <a:pt x="1078192" y="1028046"/>
                    </a:cubicBezTo>
                    <a:cubicBezTo>
                      <a:pt x="1082192" y="1041190"/>
                      <a:pt x="1087335" y="1059476"/>
                      <a:pt x="1105621" y="1056048"/>
                    </a:cubicBezTo>
                    <a:cubicBezTo>
                      <a:pt x="1122194" y="1053190"/>
                      <a:pt x="1118765" y="1034332"/>
                      <a:pt x="1117622" y="1021760"/>
                    </a:cubicBezTo>
                    <a:cubicBezTo>
                      <a:pt x="1115336" y="984044"/>
                      <a:pt x="1104478" y="948614"/>
                      <a:pt x="1093049" y="913184"/>
                    </a:cubicBezTo>
                    <a:cubicBezTo>
                      <a:pt x="1080477" y="872039"/>
                      <a:pt x="1078763" y="820037"/>
                      <a:pt x="1097049" y="776606"/>
                    </a:cubicBezTo>
                    <a:cubicBezTo>
                      <a:pt x="1096478" y="776606"/>
                      <a:pt x="1138766" y="705175"/>
                      <a:pt x="1151909" y="682316"/>
                    </a:cubicBezTo>
                    <a:cubicBezTo>
                      <a:pt x="1161052" y="664030"/>
                      <a:pt x="1179339" y="655458"/>
                      <a:pt x="1192482" y="640600"/>
                    </a:cubicBezTo>
                    <a:cubicBezTo>
                      <a:pt x="1187339" y="619457"/>
                      <a:pt x="1181053" y="598313"/>
                      <a:pt x="1175339" y="576597"/>
                    </a:cubicBezTo>
                    <a:close/>
                  </a:path>
                </a:pathLst>
              </a:custGeom>
              <a:solidFill>
                <a:srgbClr val="765640"/>
              </a:solidFill>
              <a:ln w="5709" cap="flat">
                <a:noFill/>
                <a:prstDash val="solid"/>
                <a:miter/>
              </a:ln>
            </p:spPr>
            <p:txBody>
              <a:bodyPr rtlCol="0" anchor="ctr"/>
              <a:lstStyle/>
              <a:p>
                <a:endParaRPr lang="en-US" dirty="0"/>
              </a:p>
            </p:txBody>
          </p:sp>
          <p:sp>
            <p:nvSpPr>
              <p:cNvPr id="33" name="Freeform: Shape 101">
                <a:extLst>
                  <a:ext uri="{FF2B5EF4-FFF2-40B4-BE49-F238E27FC236}">
                    <a16:creationId xmlns:a16="http://schemas.microsoft.com/office/drawing/2014/main" id="{91C7E894-E5C4-4562-94F1-199A4B649BED}"/>
                  </a:ext>
                </a:extLst>
              </p:cNvPr>
              <p:cNvSpPr/>
              <p:nvPr/>
            </p:nvSpPr>
            <p:spPr>
              <a:xfrm>
                <a:off x="9744587" y="3486687"/>
                <a:ext cx="1110799" cy="599993"/>
              </a:xfrm>
              <a:custGeom>
                <a:avLst/>
                <a:gdLst>
                  <a:gd name="connsiteX0" fmla="*/ 1079596 w 1131598"/>
                  <a:gd name="connsiteY0" fmla="*/ 7429 h 611228"/>
                  <a:gd name="connsiteX1" fmla="*/ 1131599 w 1131598"/>
                  <a:gd name="connsiteY1" fmla="*/ 0 h 611228"/>
                  <a:gd name="connsiteX2" fmla="*/ 1073882 w 1131598"/>
                  <a:gd name="connsiteY2" fmla="*/ 102862 h 611228"/>
                  <a:gd name="connsiteX3" fmla="*/ 983592 w 1131598"/>
                  <a:gd name="connsiteY3" fmla="*/ 124006 h 611228"/>
                  <a:gd name="connsiteX4" fmla="*/ 867587 w 1131598"/>
                  <a:gd name="connsiteY4" fmla="*/ 158864 h 611228"/>
                  <a:gd name="connsiteX5" fmla="*/ 840728 w 1131598"/>
                  <a:gd name="connsiteY5" fmla="*/ 212581 h 611228"/>
                  <a:gd name="connsiteX6" fmla="*/ 847586 w 1131598"/>
                  <a:gd name="connsiteY6" fmla="*/ 314300 h 611228"/>
                  <a:gd name="connsiteX7" fmla="*/ 788726 w 1131598"/>
                  <a:gd name="connsiteY7" fmla="*/ 425162 h 611228"/>
                  <a:gd name="connsiteX8" fmla="*/ 653863 w 1131598"/>
                  <a:gd name="connsiteY8" fmla="*/ 466878 h 611228"/>
                  <a:gd name="connsiteX9" fmla="*/ 533286 w 1131598"/>
                  <a:gd name="connsiteY9" fmla="*/ 425733 h 611228"/>
                  <a:gd name="connsiteX10" fmla="*/ 452139 w 1131598"/>
                  <a:gd name="connsiteY10" fmla="*/ 354873 h 611228"/>
                  <a:gd name="connsiteX11" fmla="*/ 383565 w 1131598"/>
                  <a:gd name="connsiteY11" fmla="*/ 381732 h 611228"/>
                  <a:gd name="connsiteX12" fmla="*/ 378993 w 1131598"/>
                  <a:gd name="connsiteY12" fmla="*/ 448592 h 611228"/>
                  <a:gd name="connsiteX13" fmla="*/ 357849 w 1131598"/>
                  <a:gd name="connsiteY13" fmla="*/ 542310 h 611228"/>
                  <a:gd name="connsiteX14" fmla="*/ 327562 w 1131598"/>
                  <a:gd name="connsiteY14" fmla="*/ 578883 h 611228"/>
                  <a:gd name="connsiteX15" fmla="*/ 216700 w 1131598"/>
                  <a:gd name="connsiteY15" fmla="*/ 609742 h 611228"/>
                  <a:gd name="connsiteX16" fmla="*/ 82980 w 1131598"/>
                  <a:gd name="connsiteY16" fmla="*/ 508594 h 611228"/>
                  <a:gd name="connsiteX17" fmla="*/ 18406 w 1131598"/>
                  <a:gd name="connsiteY17" fmla="*/ 432591 h 611228"/>
                  <a:gd name="connsiteX18" fmla="*/ 20691 w 1131598"/>
                  <a:gd name="connsiteY18" fmla="*/ 368588 h 611228"/>
                  <a:gd name="connsiteX19" fmla="*/ 138982 w 1131598"/>
                  <a:gd name="connsiteY19" fmla="*/ 308585 h 611228"/>
                  <a:gd name="connsiteX20" fmla="*/ 253845 w 1131598"/>
                  <a:gd name="connsiteY20" fmla="*/ 277727 h 611228"/>
                  <a:gd name="connsiteX21" fmla="*/ 482998 w 1131598"/>
                  <a:gd name="connsiteY21" fmla="*/ 202295 h 611228"/>
                  <a:gd name="connsiteX22" fmla="*/ 762439 w 1131598"/>
                  <a:gd name="connsiteY22" fmla="*/ 105148 h 611228"/>
                  <a:gd name="connsiteX23" fmla="*/ 902445 w 1131598"/>
                  <a:gd name="connsiteY23" fmla="*/ 57717 h 611228"/>
                  <a:gd name="connsiteX24" fmla="*/ 1079596 w 1131598"/>
                  <a:gd name="connsiteY24" fmla="*/ 7429 h 61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1598" h="611228">
                    <a:moveTo>
                      <a:pt x="1079596" y="7429"/>
                    </a:moveTo>
                    <a:cubicBezTo>
                      <a:pt x="1096740" y="5143"/>
                      <a:pt x="1114455" y="2286"/>
                      <a:pt x="1131599" y="0"/>
                    </a:cubicBezTo>
                    <a:cubicBezTo>
                      <a:pt x="1109883" y="36002"/>
                      <a:pt x="1096169" y="58860"/>
                      <a:pt x="1073882" y="102862"/>
                    </a:cubicBezTo>
                    <a:cubicBezTo>
                      <a:pt x="1051595" y="108005"/>
                      <a:pt x="1020736" y="115434"/>
                      <a:pt x="983592" y="124006"/>
                    </a:cubicBezTo>
                    <a:cubicBezTo>
                      <a:pt x="943590" y="133149"/>
                      <a:pt x="904731" y="142292"/>
                      <a:pt x="867587" y="158864"/>
                    </a:cubicBezTo>
                    <a:cubicBezTo>
                      <a:pt x="844729" y="168579"/>
                      <a:pt x="839585" y="189723"/>
                      <a:pt x="840728" y="212581"/>
                    </a:cubicBezTo>
                    <a:cubicBezTo>
                      <a:pt x="842443" y="246868"/>
                      <a:pt x="844729" y="280584"/>
                      <a:pt x="847586" y="314300"/>
                    </a:cubicBezTo>
                    <a:cubicBezTo>
                      <a:pt x="852729" y="365159"/>
                      <a:pt x="832157" y="400590"/>
                      <a:pt x="788726" y="425162"/>
                    </a:cubicBezTo>
                    <a:cubicBezTo>
                      <a:pt x="747010" y="448592"/>
                      <a:pt x="701865" y="462878"/>
                      <a:pt x="653863" y="466878"/>
                    </a:cubicBezTo>
                    <a:cubicBezTo>
                      <a:pt x="608146" y="470878"/>
                      <a:pt x="568145" y="455449"/>
                      <a:pt x="533286" y="425733"/>
                    </a:cubicBezTo>
                    <a:cubicBezTo>
                      <a:pt x="505856" y="402304"/>
                      <a:pt x="480141" y="377160"/>
                      <a:pt x="452139" y="354873"/>
                    </a:cubicBezTo>
                    <a:cubicBezTo>
                      <a:pt x="413852" y="324015"/>
                      <a:pt x="390422" y="333729"/>
                      <a:pt x="383565" y="381732"/>
                    </a:cubicBezTo>
                    <a:cubicBezTo>
                      <a:pt x="380708" y="404018"/>
                      <a:pt x="378993" y="426305"/>
                      <a:pt x="378993" y="448592"/>
                    </a:cubicBezTo>
                    <a:cubicBezTo>
                      <a:pt x="378993" y="482307"/>
                      <a:pt x="374422" y="503451"/>
                      <a:pt x="357849" y="542310"/>
                    </a:cubicBezTo>
                    <a:cubicBezTo>
                      <a:pt x="350992" y="558882"/>
                      <a:pt x="340134" y="570311"/>
                      <a:pt x="327562" y="578883"/>
                    </a:cubicBezTo>
                    <a:cubicBezTo>
                      <a:pt x="294418" y="601741"/>
                      <a:pt x="258416" y="616028"/>
                      <a:pt x="216700" y="609742"/>
                    </a:cubicBezTo>
                    <a:cubicBezTo>
                      <a:pt x="148126" y="608027"/>
                      <a:pt x="113838" y="560597"/>
                      <a:pt x="82980" y="508594"/>
                    </a:cubicBezTo>
                    <a:cubicBezTo>
                      <a:pt x="65836" y="479450"/>
                      <a:pt x="49836" y="451449"/>
                      <a:pt x="18406" y="432591"/>
                    </a:cubicBezTo>
                    <a:cubicBezTo>
                      <a:pt x="-7881" y="416590"/>
                      <a:pt x="-5024" y="384589"/>
                      <a:pt x="20691" y="368588"/>
                    </a:cubicBezTo>
                    <a:cubicBezTo>
                      <a:pt x="58407" y="345158"/>
                      <a:pt x="98409" y="326872"/>
                      <a:pt x="138982" y="308585"/>
                    </a:cubicBezTo>
                    <a:cubicBezTo>
                      <a:pt x="185842" y="287442"/>
                      <a:pt x="214415" y="283441"/>
                      <a:pt x="253845" y="277727"/>
                    </a:cubicBezTo>
                    <a:cubicBezTo>
                      <a:pt x="336134" y="271441"/>
                      <a:pt x="412138" y="246868"/>
                      <a:pt x="482998" y="202295"/>
                    </a:cubicBezTo>
                    <a:cubicBezTo>
                      <a:pt x="567573" y="149150"/>
                      <a:pt x="664720" y="125148"/>
                      <a:pt x="762439" y="105148"/>
                    </a:cubicBezTo>
                    <a:cubicBezTo>
                      <a:pt x="811013" y="95433"/>
                      <a:pt x="857872" y="79432"/>
                      <a:pt x="902445" y="57717"/>
                    </a:cubicBezTo>
                    <a:cubicBezTo>
                      <a:pt x="915589" y="50859"/>
                      <a:pt x="1032737" y="13715"/>
                      <a:pt x="1079596" y="7429"/>
                    </a:cubicBezTo>
                    <a:close/>
                  </a:path>
                </a:pathLst>
              </a:custGeom>
              <a:solidFill>
                <a:srgbClr val="333231"/>
              </a:solidFill>
              <a:ln w="5709" cap="flat">
                <a:noFill/>
                <a:prstDash val="solid"/>
                <a:miter/>
              </a:ln>
            </p:spPr>
            <p:txBody>
              <a:bodyPr rtlCol="0" anchor="ctr"/>
              <a:lstStyle/>
              <a:p>
                <a:endParaRPr lang="en-US" dirty="0"/>
              </a:p>
            </p:txBody>
          </p:sp>
          <p:sp>
            <p:nvSpPr>
              <p:cNvPr id="34" name="Freeform: Shape 102">
                <a:extLst>
                  <a:ext uri="{FF2B5EF4-FFF2-40B4-BE49-F238E27FC236}">
                    <a16:creationId xmlns:a16="http://schemas.microsoft.com/office/drawing/2014/main" id="{91175BD3-C25C-4ABC-A92E-A56F33BF37C6}"/>
                  </a:ext>
                </a:extLst>
              </p:cNvPr>
              <p:cNvSpPr/>
              <p:nvPr/>
            </p:nvSpPr>
            <p:spPr>
              <a:xfrm>
                <a:off x="10204893" y="3638127"/>
                <a:ext cx="353189" cy="291710"/>
              </a:xfrm>
              <a:custGeom>
                <a:avLst/>
                <a:gdLst>
                  <a:gd name="connsiteX0" fmla="*/ 191795 w 359802"/>
                  <a:gd name="connsiteY0" fmla="*/ 297173 h 297172"/>
                  <a:gd name="connsiteX1" fmla="*/ 5501 w 359802"/>
                  <a:gd name="connsiteY1" fmla="*/ 166310 h 297172"/>
                  <a:gd name="connsiteX2" fmla="*/ 28930 w 359802"/>
                  <a:gd name="connsiteY2" fmla="*/ 82877 h 297172"/>
                  <a:gd name="connsiteX3" fmla="*/ 274084 w 359802"/>
                  <a:gd name="connsiteY3" fmla="*/ 17 h 297172"/>
                  <a:gd name="connsiteX4" fmla="*/ 327230 w 359802"/>
                  <a:gd name="connsiteY4" fmla="*/ 35447 h 297172"/>
                  <a:gd name="connsiteX5" fmla="*/ 359802 w 359802"/>
                  <a:gd name="connsiteY5" fmla="*/ 185739 h 297172"/>
                  <a:gd name="connsiteX6" fmla="*/ 325515 w 359802"/>
                  <a:gd name="connsiteY6" fmla="*/ 247456 h 297172"/>
                  <a:gd name="connsiteX7" fmla="*/ 191795 w 359802"/>
                  <a:gd name="connsiteY7" fmla="*/ 297173 h 297172"/>
                  <a:gd name="connsiteX8" fmla="*/ 191795 w 359802"/>
                  <a:gd name="connsiteY8" fmla="*/ 297173 h 29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02" h="297172">
                    <a:moveTo>
                      <a:pt x="191795" y="297173"/>
                    </a:moveTo>
                    <a:cubicBezTo>
                      <a:pt x="107791" y="296601"/>
                      <a:pt x="30073" y="239456"/>
                      <a:pt x="5501" y="166310"/>
                    </a:cubicBezTo>
                    <a:cubicBezTo>
                      <a:pt x="-5928" y="130880"/>
                      <a:pt x="-214" y="105736"/>
                      <a:pt x="28930" y="82877"/>
                    </a:cubicBezTo>
                    <a:cubicBezTo>
                      <a:pt x="100362" y="26303"/>
                      <a:pt x="183794" y="1731"/>
                      <a:pt x="274084" y="17"/>
                    </a:cubicBezTo>
                    <a:cubicBezTo>
                      <a:pt x="299228" y="-555"/>
                      <a:pt x="316372" y="13731"/>
                      <a:pt x="327230" y="35447"/>
                    </a:cubicBezTo>
                    <a:cubicBezTo>
                      <a:pt x="351802" y="82877"/>
                      <a:pt x="359231" y="133737"/>
                      <a:pt x="359802" y="185739"/>
                    </a:cubicBezTo>
                    <a:cubicBezTo>
                      <a:pt x="359802" y="211455"/>
                      <a:pt x="346087" y="232027"/>
                      <a:pt x="325515" y="247456"/>
                    </a:cubicBezTo>
                    <a:cubicBezTo>
                      <a:pt x="283799" y="279458"/>
                      <a:pt x="235797" y="293744"/>
                      <a:pt x="191795" y="297173"/>
                    </a:cubicBezTo>
                    <a:lnTo>
                      <a:pt x="191795" y="297173"/>
                    </a:lnTo>
                    <a:close/>
                  </a:path>
                </a:pathLst>
              </a:custGeom>
              <a:solidFill>
                <a:schemeClr val="bg1">
                  <a:lumMod val="85000"/>
                </a:schemeClr>
              </a:solidFill>
              <a:ln w="5709" cap="flat">
                <a:noFill/>
                <a:prstDash val="solid"/>
                <a:miter/>
              </a:ln>
            </p:spPr>
            <p:txBody>
              <a:bodyPr rtlCol="0" anchor="ctr"/>
              <a:lstStyle/>
              <a:p>
                <a:endParaRPr lang="en-US" dirty="0"/>
              </a:p>
            </p:txBody>
          </p:sp>
          <p:sp>
            <p:nvSpPr>
              <p:cNvPr id="35" name="Freeform: Shape 103">
                <a:extLst>
                  <a:ext uri="{FF2B5EF4-FFF2-40B4-BE49-F238E27FC236}">
                    <a16:creationId xmlns:a16="http://schemas.microsoft.com/office/drawing/2014/main" id="{A4675C1E-776D-489F-A839-DE43BBEE29AE}"/>
                  </a:ext>
                </a:extLst>
              </p:cNvPr>
              <p:cNvSpPr/>
              <p:nvPr/>
            </p:nvSpPr>
            <p:spPr>
              <a:xfrm>
                <a:off x="9812204" y="3789264"/>
                <a:ext cx="289931" cy="269206"/>
              </a:xfrm>
              <a:custGeom>
                <a:avLst/>
                <a:gdLst>
                  <a:gd name="connsiteX0" fmla="*/ 295252 w 295360"/>
                  <a:gd name="connsiteY0" fmla="*/ 139777 h 274247"/>
                  <a:gd name="connsiteX1" fmla="*/ 134674 w 295360"/>
                  <a:gd name="connsiteY1" fmla="*/ 272926 h 274247"/>
                  <a:gd name="connsiteX2" fmla="*/ 83243 w 295360"/>
                  <a:gd name="connsiteY2" fmla="*/ 253497 h 274247"/>
                  <a:gd name="connsiteX3" fmla="*/ 954 w 295360"/>
                  <a:gd name="connsiteY3" fmla="*/ 107776 h 274247"/>
                  <a:gd name="connsiteX4" fmla="*/ 34098 w 295360"/>
                  <a:gd name="connsiteY4" fmla="*/ 42630 h 274247"/>
                  <a:gd name="connsiteX5" fmla="*/ 260965 w 295360"/>
                  <a:gd name="connsiteY5" fmla="*/ 2057 h 274247"/>
                  <a:gd name="connsiteX6" fmla="*/ 290681 w 295360"/>
                  <a:gd name="connsiteY6" fmla="*/ 32915 h 274247"/>
                  <a:gd name="connsiteX7" fmla="*/ 295252 w 295360"/>
                  <a:gd name="connsiteY7" fmla="*/ 139777 h 27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60" h="274247">
                    <a:moveTo>
                      <a:pt x="295252" y="139777"/>
                    </a:moveTo>
                    <a:cubicBezTo>
                      <a:pt x="290109" y="232924"/>
                      <a:pt x="230107" y="283212"/>
                      <a:pt x="134674" y="272926"/>
                    </a:cubicBezTo>
                    <a:cubicBezTo>
                      <a:pt x="115816" y="271212"/>
                      <a:pt x="96958" y="266069"/>
                      <a:pt x="83243" y="253497"/>
                    </a:cubicBezTo>
                    <a:cubicBezTo>
                      <a:pt x="39241" y="214066"/>
                      <a:pt x="9525" y="166064"/>
                      <a:pt x="954" y="107776"/>
                    </a:cubicBezTo>
                    <a:cubicBezTo>
                      <a:pt x="-3618" y="79203"/>
                      <a:pt x="8382" y="58059"/>
                      <a:pt x="34098" y="42630"/>
                    </a:cubicBezTo>
                    <a:cubicBezTo>
                      <a:pt x="104387" y="343"/>
                      <a:pt x="182104" y="-3658"/>
                      <a:pt x="260965" y="2057"/>
                    </a:cubicBezTo>
                    <a:cubicBezTo>
                      <a:pt x="278680" y="3200"/>
                      <a:pt x="288966" y="15772"/>
                      <a:pt x="290681" y="32915"/>
                    </a:cubicBezTo>
                    <a:cubicBezTo>
                      <a:pt x="294110" y="55774"/>
                      <a:pt x="295824" y="127777"/>
                      <a:pt x="295252" y="139777"/>
                    </a:cubicBezTo>
                    <a:close/>
                  </a:path>
                </a:pathLst>
              </a:custGeom>
              <a:solidFill>
                <a:schemeClr val="bg1">
                  <a:lumMod val="85000"/>
                </a:schemeClr>
              </a:solidFill>
              <a:ln w="5709" cap="flat">
                <a:noFill/>
                <a:prstDash val="solid"/>
                <a:miter/>
              </a:ln>
            </p:spPr>
            <p:txBody>
              <a:bodyPr rtlCol="0" anchor="ctr"/>
              <a:lstStyle/>
              <a:p>
                <a:endParaRPr lang="en-US" dirty="0"/>
              </a:p>
            </p:txBody>
          </p:sp>
          <p:sp>
            <p:nvSpPr>
              <p:cNvPr id="36" name="Freeform: Shape 104">
                <a:extLst>
                  <a:ext uri="{FF2B5EF4-FFF2-40B4-BE49-F238E27FC236}">
                    <a16:creationId xmlns:a16="http://schemas.microsoft.com/office/drawing/2014/main" id="{28D688F6-E980-4EC8-B72A-17AF4F34D41F}"/>
                  </a:ext>
                </a:extLst>
              </p:cNvPr>
              <p:cNvSpPr/>
              <p:nvPr/>
            </p:nvSpPr>
            <p:spPr>
              <a:xfrm>
                <a:off x="9480259" y="5736099"/>
                <a:ext cx="275042" cy="325357"/>
              </a:xfrm>
              <a:custGeom>
                <a:avLst/>
                <a:gdLst>
                  <a:gd name="connsiteX0" fmla="*/ 62530 w 280192"/>
                  <a:gd name="connsiteY0" fmla="*/ 21715 h 331449"/>
                  <a:gd name="connsiteX1" fmla="*/ 25957 w 280192"/>
                  <a:gd name="connsiteY1" fmla="*/ 17715 h 331449"/>
                  <a:gd name="connsiteX2" fmla="*/ 141391 w 280192"/>
                  <a:gd name="connsiteY2" fmla="*/ 0 h 331449"/>
                  <a:gd name="connsiteX3" fmla="*/ 279111 w 280192"/>
                  <a:gd name="connsiteY3" fmla="*/ 140006 h 331449"/>
                  <a:gd name="connsiteX4" fmla="*/ 265968 w 280192"/>
                  <a:gd name="connsiteY4" fmla="*/ 266298 h 331449"/>
                  <a:gd name="connsiteX5" fmla="*/ 211679 w 280192"/>
                  <a:gd name="connsiteY5" fmla="*/ 331444 h 331449"/>
                  <a:gd name="connsiteX6" fmla="*/ 49386 w 280192"/>
                  <a:gd name="connsiteY6" fmla="*/ 318300 h 331449"/>
                  <a:gd name="connsiteX7" fmla="*/ 5384 w 280192"/>
                  <a:gd name="connsiteY7" fmla="*/ 294299 h 331449"/>
                  <a:gd name="connsiteX8" fmla="*/ 813 w 280192"/>
                  <a:gd name="connsiteY8" fmla="*/ 278870 h 331449"/>
                  <a:gd name="connsiteX9" fmla="*/ 77959 w 280192"/>
                  <a:gd name="connsiteY9" fmla="*/ 268584 h 331449"/>
                  <a:gd name="connsiteX10" fmla="*/ 62530 w 280192"/>
                  <a:gd name="connsiteY10" fmla="*/ 21715 h 33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192" h="331449">
                    <a:moveTo>
                      <a:pt x="62530" y="21715"/>
                    </a:moveTo>
                    <a:cubicBezTo>
                      <a:pt x="50529" y="17715"/>
                      <a:pt x="38529" y="18287"/>
                      <a:pt x="25957" y="17715"/>
                    </a:cubicBezTo>
                    <a:cubicBezTo>
                      <a:pt x="63673" y="6858"/>
                      <a:pt x="103103" y="7429"/>
                      <a:pt x="141391" y="0"/>
                    </a:cubicBezTo>
                    <a:cubicBezTo>
                      <a:pt x="232252" y="6286"/>
                      <a:pt x="272825" y="47431"/>
                      <a:pt x="279111" y="140006"/>
                    </a:cubicBezTo>
                    <a:cubicBezTo>
                      <a:pt x="281968" y="182865"/>
                      <a:pt x="279683" y="225153"/>
                      <a:pt x="265968" y="266298"/>
                    </a:cubicBezTo>
                    <a:cubicBezTo>
                      <a:pt x="259110" y="288013"/>
                      <a:pt x="226537" y="332015"/>
                      <a:pt x="211679" y="331444"/>
                    </a:cubicBezTo>
                    <a:cubicBezTo>
                      <a:pt x="166535" y="329729"/>
                      <a:pt x="94531" y="327443"/>
                      <a:pt x="49386" y="318300"/>
                    </a:cubicBezTo>
                    <a:cubicBezTo>
                      <a:pt x="33386" y="312586"/>
                      <a:pt x="17385" y="306871"/>
                      <a:pt x="5384" y="294299"/>
                    </a:cubicBezTo>
                    <a:cubicBezTo>
                      <a:pt x="1384" y="289727"/>
                      <a:pt x="-1473" y="284584"/>
                      <a:pt x="813" y="278870"/>
                    </a:cubicBezTo>
                    <a:cubicBezTo>
                      <a:pt x="3099" y="273155"/>
                      <a:pt x="30528" y="311443"/>
                      <a:pt x="77959" y="268584"/>
                    </a:cubicBezTo>
                    <a:cubicBezTo>
                      <a:pt x="177392" y="181151"/>
                      <a:pt x="138533" y="46288"/>
                      <a:pt x="62530" y="21715"/>
                    </a:cubicBezTo>
                    <a:close/>
                  </a:path>
                </a:pathLst>
              </a:custGeom>
              <a:solidFill>
                <a:schemeClr val="accent4">
                  <a:lumMod val="20000"/>
                  <a:lumOff val="80000"/>
                </a:schemeClr>
              </a:solidFill>
              <a:ln w="5709" cap="flat">
                <a:noFill/>
                <a:prstDash val="solid"/>
                <a:miter/>
              </a:ln>
            </p:spPr>
            <p:txBody>
              <a:bodyPr rtlCol="0" anchor="ctr"/>
              <a:lstStyle/>
              <a:p>
                <a:endParaRPr lang="en-US" dirty="0"/>
              </a:p>
            </p:txBody>
          </p:sp>
          <p:sp>
            <p:nvSpPr>
              <p:cNvPr id="37" name="Freeform: Shape 105">
                <a:extLst>
                  <a:ext uri="{FF2B5EF4-FFF2-40B4-BE49-F238E27FC236}">
                    <a16:creationId xmlns:a16="http://schemas.microsoft.com/office/drawing/2014/main" id="{F4C9172E-4B8C-4185-A291-567DFB2579E3}"/>
                  </a:ext>
                </a:extLst>
              </p:cNvPr>
              <p:cNvSpPr/>
              <p:nvPr/>
            </p:nvSpPr>
            <p:spPr>
              <a:xfrm>
                <a:off x="9498409" y="6253769"/>
                <a:ext cx="380922" cy="480822"/>
              </a:xfrm>
              <a:custGeom>
                <a:avLst/>
                <a:gdLst>
                  <a:gd name="connsiteX0" fmla="*/ 388056 w 388055"/>
                  <a:gd name="connsiteY0" fmla="*/ 11519 h 489825"/>
                  <a:gd name="connsiteX1" fmla="*/ 199476 w 388055"/>
                  <a:gd name="connsiteY1" fmla="*/ 280102 h 489825"/>
                  <a:gd name="connsiteX2" fmla="*/ 170903 w 388055"/>
                  <a:gd name="connsiteY2" fmla="*/ 444110 h 489825"/>
                  <a:gd name="connsiteX3" fmla="*/ 173760 w 388055"/>
                  <a:gd name="connsiteY3" fmla="*/ 489826 h 489825"/>
                  <a:gd name="connsiteX4" fmla="*/ 58898 w 388055"/>
                  <a:gd name="connsiteY4" fmla="*/ 419537 h 489825"/>
                  <a:gd name="connsiteX5" fmla="*/ 38 w 388055"/>
                  <a:gd name="connsiteY5" fmla="*/ 262958 h 489825"/>
                  <a:gd name="connsiteX6" fmla="*/ 23468 w 388055"/>
                  <a:gd name="connsiteY6" fmla="*/ 119524 h 489825"/>
                  <a:gd name="connsiteX7" fmla="*/ 158331 w 388055"/>
                  <a:gd name="connsiteY7" fmla="*/ 6376 h 489825"/>
                  <a:gd name="connsiteX8" fmla="*/ 185761 w 388055"/>
                  <a:gd name="connsiteY8" fmla="*/ 661 h 489825"/>
                  <a:gd name="connsiteX9" fmla="*/ 388056 w 388055"/>
                  <a:gd name="connsiteY9" fmla="*/ 11519 h 48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055" h="489825">
                    <a:moveTo>
                      <a:pt x="388056" y="11519"/>
                    </a:moveTo>
                    <a:cubicBezTo>
                      <a:pt x="290908" y="76664"/>
                      <a:pt x="217762" y="159525"/>
                      <a:pt x="199476" y="280102"/>
                    </a:cubicBezTo>
                    <a:cubicBezTo>
                      <a:pt x="190332" y="340105"/>
                      <a:pt x="177189" y="383535"/>
                      <a:pt x="170903" y="444110"/>
                    </a:cubicBezTo>
                    <a:cubicBezTo>
                      <a:pt x="170332" y="453824"/>
                      <a:pt x="165760" y="482968"/>
                      <a:pt x="173760" y="489826"/>
                    </a:cubicBezTo>
                    <a:cubicBezTo>
                      <a:pt x="134902" y="458396"/>
                      <a:pt x="98328" y="441252"/>
                      <a:pt x="58898" y="419537"/>
                    </a:cubicBezTo>
                    <a:cubicBezTo>
                      <a:pt x="23468" y="400107"/>
                      <a:pt x="-1105" y="327533"/>
                      <a:pt x="38" y="262958"/>
                    </a:cubicBezTo>
                    <a:cubicBezTo>
                      <a:pt x="610" y="213242"/>
                      <a:pt x="1181" y="164668"/>
                      <a:pt x="23468" y="119524"/>
                    </a:cubicBezTo>
                    <a:cubicBezTo>
                      <a:pt x="51469" y="61235"/>
                      <a:pt x="98900" y="26377"/>
                      <a:pt x="158331" y="6376"/>
                    </a:cubicBezTo>
                    <a:cubicBezTo>
                      <a:pt x="167474" y="4661"/>
                      <a:pt x="176618" y="2947"/>
                      <a:pt x="185761" y="661"/>
                    </a:cubicBezTo>
                    <a:cubicBezTo>
                      <a:pt x="205190" y="-2768"/>
                      <a:pt x="341768" y="8090"/>
                      <a:pt x="388056" y="11519"/>
                    </a:cubicBezTo>
                    <a:close/>
                  </a:path>
                </a:pathLst>
              </a:custGeom>
              <a:solidFill>
                <a:schemeClr val="accent4">
                  <a:lumMod val="20000"/>
                  <a:lumOff val="80000"/>
                </a:schemeClr>
              </a:solidFill>
              <a:ln w="5709"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984366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0865D3FC-CA92-40B7-A7B8-2FD8BADFCA3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rtl="0"/>
            <a:r>
              <a:rPr lang="en-US" sz="3700"/>
              <a:t>سيناريو التصيد</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رسائل التصيد الالكترونية | حياة هوست">
            <a:extLst>
              <a:ext uri="{FF2B5EF4-FFF2-40B4-BE49-F238E27FC236}">
                <a16:creationId xmlns:a16="http://schemas.microsoft.com/office/drawing/2014/main" id="{63ECA450-6A9B-43C1-9035-6F6F6A3A81A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19" r="-1" b="-1"/>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270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EA5A0BD2-2005-44FD-8331-4498EA11712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rtl="0"/>
            <a:r>
              <a:rPr lang="en-US" sz="3700" kern="1200" dirty="0" err="1">
                <a:solidFill>
                  <a:schemeClr val="tx1"/>
                </a:solidFill>
                <a:latin typeface="+mj-lt"/>
                <a:ea typeface="+mj-ea"/>
                <a:cs typeface="+mj-cs"/>
              </a:rPr>
              <a:t>امثلة</a:t>
            </a:r>
            <a:r>
              <a:rPr lang="en-US" sz="3700" kern="1200" dirty="0">
                <a:solidFill>
                  <a:schemeClr val="tx1"/>
                </a:solidFill>
                <a:latin typeface="+mj-lt"/>
                <a:ea typeface="+mj-ea"/>
                <a:cs typeface="+mj-cs"/>
              </a:rPr>
              <a:t> </a:t>
            </a:r>
            <a:r>
              <a:rPr lang="en-US" sz="3700" kern="1200" dirty="0" err="1">
                <a:solidFill>
                  <a:schemeClr val="tx1"/>
                </a:solidFill>
                <a:latin typeface="+mj-lt"/>
                <a:ea typeface="+mj-ea"/>
                <a:cs typeface="+mj-cs"/>
              </a:rPr>
              <a:t>على</a:t>
            </a:r>
            <a:r>
              <a:rPr lang="en-US" sz="3700" kern="1200" dirty="0">
                <a:solidFill>
                  <a:schemeClr val="tx1"/>
                </a:solidFill>
                <a:latin typeface="+mj-lt"/>
                <a:ea typeface="+mj-ea"/>
                <a:cs typeface="+mj-cs"/>
              </a:rPr>
              <a:t> </a:t>
            </a:r>
            <a:r>
              <a:rPr lang="en-US" sz="3700" kern="1200" dirty="0" err="1">
                <a:solidFill>
                  <a:schemeClr val="tx1"/>
                </a:solidFill>
                <a:latin typeface="+mj-lt"/>
                <a:ea typeface="+mj-ea"/>
                <a:cs typeface="+mj-cs"/>
              </a:rPr>
              <a:t>التصيد</a:t>
            </a:r>
            <a:r>
              <a:rPr lang="en-US" sz="3700" kern="1200" dirty="0">
                <a:solidFill>
                  <a:schemeClr val="tx1"/>
                </a:solidFill>
                <a:latin typeface="+mj-lt"/>
                <a:ea typeface="+mj-ea"/>
                <a:cs typeface="+mj-cs"/>
              </a:rPr>
              <a:t>  </a:t>
            </a:r>
            <a:r>
              <a:rPr lang="ar-SA" sz="3700" kern="1200" dirty="0">
                <a:solidFill>
                  <a:schemeClr val="tx1"/>
                </a:solidFill>
                <a:latin typeface="+mj-lt"/>
                <a:ea typeface="+mj-ea"/>
                <a:cs typeface="+mj-cs"/>
              </a:rPr>
              <a:t>(المتصفح)</a:t>
            </a:r>
            <a:br>
              <a:rPr lang="en-US" sz="3700" kern="1200" dirty="0">
                <a:solidFill>
                  <a:schemeClr val="tx1"/>
                </a:solidFill>
                <a:latin typeface="+mj-lt"/>
                <a:ea typeface="+mj-ea"/>
                <a:cs typeface="+mj-cs"/>
              </a:rPr>
            </a:br>
            <a:endParaRPr lang="en-US" sz="37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عنصر نائب للمحتوى 5">
            <a:extLst>
              <a:ext uri="{FF2B5EF4-FFF2-40B4-BE49-F238E27FC236}">
                <a16:creationId xmlns:a16="http://schemas.microsoft.com/office/drawing/2014/main" id="{F365FB30-CF92-4643-9CF9-8D5865F099B2}"/>
              </a:ext>
            </a:extLst>
          </p:cNvPr>
          <p:cNvPicPr>
            <a:picLocks noGrp="1" noChangeAspect="1"/>
          </p:cNvPicPr>
          <p:nvPr>
            <p:ph idx="1"/>
          </p:nvPr>
        </p:nvPicPr>
        <p:blipFill>
          <a:blip r:embed="rId2"/>
          <a:stretch>
            <a:fillRect/>
          </a:stretch>
        </p:blipFill>
        <p:spPr>
          <a:xfrm>
            <a:off x="545238" y="1324643"/>
            <a:ext cx="7608304" cy="4279670"/>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813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1D6BEBD8-5D8D-432A-8509-2A8D22891D5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rtl="0"/>
            <a:r>
              <a:rPr lang="en-US" sz="3700"/>
              <a:t>امثلة على التصيد </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699A3AC2-01A9-416C-9931-5A2ACCACBC3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59" r="-1" b="-1"/>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097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971DF4A7-3992-4676-B78D-03E438922045}"/>
              </a:ext>
            </a:extLst>
          </p:cNvPr>
          <p:cNvSpPr>
            <a:spLocks noGrp="1"/>
          </p:cNvSpPr>
          <p:nvPr>
            <p:ph type="body" sz="quarter" idx="10"/>
          </p:nvPr>
        </p:nvSpPr>
        <p:spPr/>
        <p:txBody>
          <a:bodyPr>
            <a:normAutofit fontScale="92500" lnSpcReduction="10000"/>
          </a:bodyPr>
          <a:lstStyle/>
          <a:p>
            <a:r>
              <a:rPr lang="ar-SA" dirty="0"/>
              <a:t>امثلة على التصيد </a:t>
            </a:r>
          </a:p>
        </p:txBody>
      </p:sp>
      <p:sp>
        <p:nvSpPr>
          <p:cNvPr id="4" name="مربع نص 3">
            <a:extLst>
              <a:ext uri="{FF2B5EF4-FFF2-40B4-BE49-F238E27FC236}">
                <a16:creationId xmlns:a16="http://schemas.microsoft.com/office/drawing/2014/main" id="{1C039990-FAFA-4EF7-A412-AD0F9DA72D01}"/>
              </a:ext>
            </a:extLst>
          </p:cNvPr>
          <p:cNvSpPr txBox="1"/>
          <p:nvPr/>
        </p:nvSpPr>
        <p:spPr>
          <a:xfrm>
            <a:off x="4384713" y="1575667"/>
            <a:ext cx="7601638" cy="4585871"/>
          </a:xfrm>
          <a:prstGeom prst="rect">
            <a:avLst/>
          </a:prstGeom>
          <a:noFill/>
        </p:spPr>
        <p:txBody>
          <a:bodyPr wrap="square">
            <a:spAutoFit/>
          </a:bodyPr>
          <a:lstStyle/>
          <a:p>
            <a:pPr algn="r" rtl="1"/>
            <a:r>
              <a:rPr lang="ar-SA" sz="3200" b="0" i="0" dirty="0">
                <a:effectLst/>
                <a:latin typeface="Whitney"/>
              </a:rPr>
              <a:t>هذا التطبيق خان المستخدمين ، المسلمون بطبيعة الحال، وقام ببيع بياناتهم ومن بينها بيانات الموقع الجغرافي لجهات مثل الجيش الأمريكي والحكومة الأمريكية وغيرها!</a:t>
            </a:r>
          </a:p>
          <a:p>
            <a:pPr algn="r" rtl="1"/>
            <a:endParaRPr lang="ar-SA" sz="3200" dirty="0">
              <a:latin typeface="Whitney"/>
            </a:endParaRPr>
          </a:p>
          <a:p>
            <a:pPr algn="r" rtl="1"/>
            <a:r>
              <a:rPr lang="ar-SA" sz="3200" b="0" i="0" dirty="0">
                <a:effectLst/>
                <a:latin typeface="Whitney"/>
              </a:rPr>
              <a:t>هذا التطبيق له قرابة 100 مليون عملية تحميل!</a:t>
            </a:r>
          </a:p>
          <a:p>
            <a:pPr algn="r" rtl="1"/>
            <a:endParaRPr lang="ar-SA" sz="3200" dirty="0">
              <a:latin typeface="Whitney"/>
            </a:endParaRPr>
          </a:p>
          <a:p>
            <a:pPr algn="r" rtl="1"/>
            <a:endParaRPr lang="ar-SA" sz="3200" b="0" i="0" dirty="0">
              <a:effectLst/>
              <a:latin typeface="Whitney"/>
            </a:endParaRPr>
          </a:p>
          <a:p>
            <a:pPr algn="r" rtl="1"/>
            <a:br>
              <a:rPr lang="ar-SA" dirty="0"/>
            </a:br>
            <a:endParaRPr lang="ar-SA" dirty="0"/>
          </a:p>
        </p:txBody>
      </p:sp>
      <p:pic>
        <p:nvPicPr>
          <p:cNvPr id="4098" name="Picture 2">
            <a:extLst>
              <a:ext uri="{FF2B5EF4-FFF2-40B4-BE49-F238E27FC236}">
                <a16:creationId xmlns:a16="http://schemas.microsoft.com/office/drawing/2014/main" id="{9968DC47-7ABE-4775-AFB7-A60A7FF43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74" y="701634"/>
            <a:ext cx="2828925" cy="580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3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عنوان 8">
            <a:extLst>
              <a:ext uri="{FF2B5EF4-FFF2-40B4-BE49-F238E27FC236}">
                <a16:creationId xmlns:a16="http://schemas.microsoft.com/office/drawing/2014/main" id="{2C5E8B84-2AC0-4513-BE52-B4B1FDF28E27}"/>
              </a:ext>
            </a:extLst>
          </p:cNvPr>
          <p:cNvSpPr>
            <a:spLocks noGrp="1"/>
          </p:cNvSpPr>
          <p:nvPr>
            <p:ph type="title"/>
          </p:nvPr>
        </p:nvSpPr>
        <p:spPr>
          <a:xfrm>
            <a:off x="8717973" y="484632"/>
            <a:ext cx="2989396" cy="3437981"/>
          </a:xfrm>
        </p:spPr>
        <p:txBody>
          <a:bodyPr vert="horz" lIns="91440" tIns="45720" rIns="91440" bIns="45720" rtlCol="0" anchor="b">
            <a:normAutofit/>
          </a:bodyPr>
          <a:lstStyle/>
          <a:p>
            <a:pPr rtl="0"/>
            <a:r>
              <a:rPr lang="en-US" sz="6000" kern="1200" dirty="0">
                <a:solidFill>
                  <a:schemeClr val="tx1"/>
                </a:solidFill>
                <a:latin typeface="+mj-lt"/>
                <a:ea typeface="+mj-ea"/>
                <a:cs typeface="+mj-cs"/>
              </a:rPr>
              <a:t>Email fishing</a:t>
            </a:r>
          </a:p>
        </p:txBody>
      </p:sp>
      <p:pic>
        <p:nvPicPr>
          <p:cNvPr id="20" name="عنصر نائب للمحتوى 19" descr="صورة تحتوي على نص&#10;&#10;تم إنشاء الوصف تلقائياً">
            <a:extLst>
              <a:ext uri="{FF2B5EF4-FFF2-40B4-BE49-F238E27FC236}">
                <a16:creationId xmlns:a16="http://schemas.microsoft.com/office/drawing/2014/main" id="{70575614-844F-4C49-A107-85D01F8907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09" r="15608" b="-1"/>
          <a:stretch/>
        </p:blipFill>
        <p:spPr>
          <a:xfrm>
            <a:off x="5856072" y="653551"/>
            <a:ext cx="2757996" cy="5886073"/>
          </a:xfrm>
          <a:prstGeom prst="rect">
            <a:avLst/>
          </a:prstGeom>
        </p:spPr>
      </p:pic>
      <p:pic>
        <p:nvPicPr>
          <p:cNvPr id="4" name="صورة 3" descr="صورة تحتوي على نص&#10;&#10;تم إنشاء الوصف تلقائياً">
            <a:extLst>
              <a:ext uri="{FF2B5EF4-FFF2-40B4-BE49-F238E27FC236}">
                <a16:creationId xmlns:a16="http://schemas.microsoft.com/office/drawing/2014/main" id="{5F61158F-8D32-4CAD-B0B1-C7C45608DC03}"/>
              </a:ext>
            </a:extLst>
          </p:cNvPr>
          <p:cNvPicPr>
            <a:picLocks noChangeAspect="1"/>
          </p:cNvPicPr>
          <p:nvPr/>
        </p:nvPicPr>
        <p:blipFill rotWithShape="1">
          <a:blip r:embed="rId4">
            <a:extLst>
              <a:ext uri="{28A0092B-C50C-407E-A947-70E740481C1C}">
                <a14:useLocalDpi xmlns:a14="http://schemas.microsoft.com/office/drawing/2010/main" val="0"/>
              </a:ext>
            </a:extLst>
          </a:blip>
          <a:srcRect l="345" r="17633" b="-1"/>
          <a:stretch/>
        </p:blipFill>
        <p:spPr>
          <a:xfrm>
            <a:off x="484631" y="484632"/>
            <a:ext cx="2465895" cy="5886073"/>
          </a:xfrm>
          <a:prstGeom prst="rect">
            <a:avLst/>
          </a:prstGeom>
        </p:spPr>
      </p:pic>
      <p:pic>
        <p:nvPicPr>
          <p:cNvPr id="6" name="صورة 5" descr="صورة تحتوي على نص&#10;&#10;تم إنشاء الوصف تلقائياً">
            <a:extLst>
              <a:ext uri="{FF2B5EF4-FFF2-40B4-BE49-F238E27FC236}">
                <a16:creationId xmlns:a16="http://schemas.microsoft.com/office/drawing/2014/main" id="{9DBC5AF7-AF5E-470F-A190-A255592869AD}"/>
              </a:ext>
            </a:extLst>
          </p:cNvPr>
          <p:cNvPicPr>
            <a:picLocks noChangeAspect="1"/>
          </p:cNvPicPr>
          <p:nvPr/>
        </p:nvPicPr>
        <p:blipFill rotWithShape="1">
          <a:blip r:embed="rId5">
            <a:extLst>
              <a:ext uri="{28A0092B-C50C-407E-A947-70E740481C1C}">
                <a14:useLocalDpi xmlns:a14="http://schemas.microsoft.com/office/drawing/2010/main" val="0"/>
              </a:ext>
            </a:extLst>
          </a:blip>
          <a:srcRect l="859" r="16069" b="-1"/>
          <a:stretch/>
        </p:blipFill>
        <p:spPr>
          <a:xfrm>
            <a:off x="3205039" y="580814"/>
            <a:ext cx="2572308" cy="5886073"/>
          </a:xfrm>
          <a:prstGeom prst="rect">
            <a:avLst/>
          </a:prstGeom>
        </p:spPr>
      </p:pic>
      <p:cxnSp>
        <p:nvCxnSpPr>
          <p:cNvPr id="39" name="Straight Connector 36">
            <a:extLst>
              <a:ext uri="{FF2B5EF4-FFF2-40B4-BE49-F238E27FC236}">
                <a16:creationId xmlns:a16="http://schemas.microsoft.com/office/drawing/2014/main" id="{7A8326AA-4882-4B0E-912B-CB5FD8DF40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8378" y="4003046"/>
            <a:ext cx="3383280" cy="0"/>
          </a:xfrm>
          <a:prstGeom prst="line">
            <a:avLst/>
          </a:prstGeom>
          <a:ln w="19050">
            <a:solidFill>
              <a:srgbClr val="FFD4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597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33D78CD4-BD64-498C-86F4-340D618EB1AC}"/>
              </a:ext>
            </a:extLst>
          </p:cNvPr>
          <p:cNvSpPr>
            <a:spLocks noGrp="1"/>
          </p:cNvSpPr>
          <p:nvPr>
            <p:ph type="body" sz="quarter" idx="10"/>
          </p:nvPr>
        </p:nvSpPr>
        <p:spPr/>
        <p:txBody>
          <a:bodyPr>
            <a:normAutofit fontScale="92500" lnSpcReduction="10000"/>
          </a:bodyPr>
          <a:lstStyle/>
          <a:p>
            <a:endParaRPr lang="ar-SA" dirty="0"/>
          </a:p>
        </p:txBody>
      </p:sp>
      <p:pic>
        <p:nvPicPr>
          <p:cNvPr id="1026" name="Picture 2" descr="التصيّد الإلكتروني بات موجهًا ومتنوعًا خلال جائحة كورونا بـ 973,061 هجوم في  الربع الثاني في السعودية - صحيفة سويفت نيوز">
            <a:extLst>
              <a:ext uri="{FF2B5EF4-FFF2-40B4-BE49-F238E27FC236}">
                <a16:creationId xmlns:a16="http://schemas.microsoft.com/office/drawing/2014/main" id="{8C18A359-C177-4F9D-84E7-097927A971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23530" y="357187"/>
            <a:ext cx="1163955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485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6CEABBB4-0852-4590-A678-C528B6519D00}"/>
              </a:ext>
            </a:extLst>
          </p:cNvPr>
          <p:cNvSpPr>
            <a:spLocks noGrp="1"/>
          </p:cNvSpPr>
          <p:nvPr>
            <p:ph type="body" sz="quarter" idx="10"/>
          </p:nvPr>
        </p:nvSpPr>
        <p:spPr>
          <a:xfrm>
            <a:off x="323530" y="317477"/>
            <a:ext cx="11573197" cy="724247"/>
          </a:xfrm>
        </p:spPr>
        <p:txBody>
          <a:bodyPr>
            <a:normAutofit fontScale="92500" lnSpcReduction="10000"/>
          </a:bodyPr>
          <a:lstStyle/>
          <a:p>
            <a:r>
              <a:rPr lang="en-US" dirty="0"/>
              <a:t>break</a:t>
            </a:r>
            <a:endParaRPr lang="ar-SA" dirty="0"/>
          </a:p>
        </p:txBody>
      </p:sp>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3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94CBCE23-F0E6-4A75-96F4-2BB2911DBA00}"/>
              </a:ext>
            </a:extLst>
          </p:cNvPr>
          <p:cNvPicPr>
            <a:picLocks noChangeAspect="1"/>
          </p:cNvPicPr>
          <p:nvPr/>
        </p:nvPicPr>
        <p:blipFill>
          <a:blip r:embed="rId2"/>
          <a:stretch>
            <a:fillRect/>
          </a:stretch>
        </p:blipFill>
        <p:spPr>
          <a:xfrm>
            <a:off x="643467" y="1452456"/>
            <a:ext cx="10905066" cy="395308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0529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6CC167D6-3F36-4AF9-BB47-01C437CF108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rtl="0"/>
            <a:r>
              <a:rPr lang="en-US" sz="3700"/>
              <a:t>Man in the middle </a:t>
            </a:r>
          </a:p>
        </p:txBody>
      </p:sp>
      <p:sp>
        <p:nvSpPr>
          <p:cNvPr id="73" name="Rectangle 7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7 types of Man in the Middle (MITM) attacks hackers are using - Blog -  Westpoint Recruitment">
            <a:extLst>
              <a:ext uri="{FF2B5EF4-FFF2-40B4-BE49-F238E27FC236}">
                <a16:creationId xmlns:a16="http://schemas.microsoft.com/office/drawing/2014/main" id="{A18CCC9F-F70A-4A04-AC6D-26EC326FDB9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472" r="1" b="4192"/>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1283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04916D8D-10DA-4EEF-9EDF-0CA68FD6627C}"/>
              </a:ext>
            </a:extLst>
          </p:cNvPr>
          <p:cNvSpPr>
            <a:spLocks noGrp="1"/>
          </p:cNvSpPr>
          <p:nvPr>
            <p:ph type="title"/>
          </p:nvPr>
        </p:nvSpPr>
        <p:spPr>
          <a:xfrm>
            <a:off x="589560" y="856180"/>
            <a:ext cx="4560584" cy="1128068"/>
          </a:xfrm>
        </p:spPr>
        <p:txBody>
          <a:bodyPr anchor="ctr">
            <a:normAutofit/>
          </a:bodyPr>
          <a:lstStyle/>
          <a:p>
            <a:r>
              <a:rPr lang="en-US" sz="4000"/>
              <a:t>Man in the middle </a:t>
            </a:r>
            <a:endParaRPr lang="ar-SA" sz="4000"/>
          </a:p>
        </p:txBody>
      </p:sp>
      <p:grpSp>
        <p:nvGrpSpPr>
          <p:cNvPr id="137" name="Group 13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8" name="Rectangle 1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7" name="عنصر نائب للمحتوى 3">
            <a:extLst>
              <a:ext uri="{FF2B5EF4-FFF2-40B4-BE49-F238E27FC236}">
                <a16:creationId xmlns:a16="http://schemas.microsoft.com/office/drawing/2014/main" id="{854D48DD-50B6-4D6F-B8C8-B46E1778976D}"/>
              </a:ext>
            </a:extLst>
          </p:cNvPr>
          <p:cNvSpPr>
            <a:spLocks noGrp="1"/>
          </p:cNvSpPr>
          <p:nvPr>
            <p:ph idx="1"/>
          </p:nvPr>
        </p:nvSpPr>
        <p:spPr>
          <a:xfrm>
            <a:off x="590719" y="2330505"/>
            <a:ext cx="4559425" cy="3979585"/>
          </a:xfrm>
        </p:spPr>
        <p:txBody>
          <a:bodyPr anchor="ctr">
            <a:normAutofit/>
          </a:bodyPr>
          <a:lstStyle/>
          <a:p>
            <a:pPr rtl="1"/>
            <a:r>
              <a:rPr lang="ar-SA" sz="1700" b="0" i="0">
                <a:effectLst/>
                <a:latin typeface="Tahoma" panose="020B0604030504040204" pitchFamily="34" charset="0"/>
              </a:rPr>
              <a:t> “الرجل في المنتصف” </a:t>
            </a:r>
            <a:r>
              <a:rPr lang="en-US" sz="1700" b="0" i="0">
                <a:effectLst/>
                <a:latin typeface="Tahoma" panose="020B0604030504040204" pitchFamily="34" charset="0"/>
              </a:rPr>
              <a:t>Man In The Middle (MITM)</a:t>
            </a:r>
            <a:r>
              <a:rPr lang="ar-SA" sz="1700" b="0" i="0">
                <a:effectLst/>
                <a:latin typeface="Tahoma" panose="020B0604030504040204" pitchFamily="34" charset="0"/>
              </a:rPr>
              <a:t>:</a:t>
            </a:r>
          </a:p>
          <a:p>
            <a:pPr rtl="1"/>
            <a:r>
              <a:rPr lang="ar-SA" sz="1700" b="0" i="0">
                <a:effectLst/>
                <a:latin typeface="Tahoma" panose="020B0604030504040204" pitchFamily="34" charset="0"/>
              </a:rPr>
              <a:t> عملية يقوم بها المهاجم لاعتراض محادثة جارية بين طرفين ما. تظهر هذه المحادثة وكأنها تجري بين الطرفين مباشرةً، ولكن في الحقيقة يتم التحكّم بها من قبل الشخص المهاجم</a:t>
            </a:r>
          </a:p>
          <a:p>
            <a:pPr rtl="1"/>
            <a:endParaRPr lang="ar-SA" sz="1700">
              <a:latin typeface="Tahoma" panose="020B0604030504040204" pitchFamily="34" charset="0"/>
            </a:endParaRPr>
          </a:p>
          <a:p>
            <a:pPr rtl="1"/>
            <a:r>
              <a:rPr lang="ar-SA" sz="1700" b="0" i="0">
                <a:effectLst/>
                <a:latin typeface="Tahoma" panose="020B0604030504040204" pitchFamily="34" charset="0"/>
              </a:rPr>
              <a:t> </a:t>
            </a:r>
            <a:r>
              <a:rPr lang="ar-SA" sz="1700" b="1" i="0">
                <a:effectLst/>
                <a:latin typeface="Tahoma" panose="020B0604030504040204" pitchFamily="34" charset="0"/>
              </a:rPr>
              <a:t> يمكن للمهاجم :</a:t>
            </a:r>
          </a:p>
          <a:p>
            <a:pPr marL="285750" indent="-285750" rtl="1">
              <a:buFont typeface="Wingdings" panose="05000000000000000000" pitchFamily="2" charset="2"/>
              <a:buChar char="Ø"/>
            </a:pPr>
            <a:r>
              <a:rPr lang="ar-SA" sz="1700" b="0" i="0">
                <a:effectLst/>
                <a:latin typeface="Tahoma" panose="020B0604030504040204" pitchFamily="34" charset="0"/>
              </a:rPr>
              <a:t> عرض الرسائل التي يتم تبادلها في هذه المحادثة</a:t>
            </a:r>
          </a:p>
          <a:p>
            <a:pPr marL="285750" indent="-285750" rtl="1">
              <a:buFont typeface="Wingdings" panose="05000000000000000000" pitchFamily="2" charset="2"/>
              <a:buChar char="Ø"/>
            </a:pPr>
            <a:r>
              <a:rPr lang="ar-SA" sz="1700" b="0" i="0">
                <a:effectLst/>
                <a:latin typeface="Tahoma" panose="020B0604030504040204" pitchFamily="34" charset="0"/>
              </a:rPr>
              <a:t> إضافة الرسائل التي يتم تبادلها في هذه المحادثة</a:t>
            </a:r>
          </a:p>
          <a:p>
            <a:pPr marL="285750" indent="-285750" rtl="1">
              <a:buFont typeface="Wingdings" panose="05000000000000000000" pitchFamily="2" charset="2"/>
              <a:buChar char="Ø"/>
            </a:pPr>
            <a:r>
              <a:rPr lang="ar-SA" sz="1700" b="0" i="0">
                <a:effectLst/>
                <a:latin typeface="Tahoma" panose="020B0604030504040204" pitchFamily="34" charset="0"/>
              </a:rPr>
              <a:t> إزالة الرسائل التي يتم تبادلها في هذه المحادثة</a:t>
            </a:r>
          </a:p>
          <a:p>
            <a:pPr marL="285750" indent="-285750" rtl="1">
              <a:buFont typeface="Wingdings" panose="05000000000000000000" pitchFamily="2" charset="2"/>
              <a:buChar char="Ø"/>
            </a:pPr>
            <a:r>
              <a:rPr lang="ar-SA" sz="1700" b="0" i="0">
                <a:effectLst/>
                <a:latin typeface="Tahoma" panose="020B0604030504040204" pitchFamily="34" charset="0"/>
              </a:rPr>
              <a:t> تعديل الرسائل التي يتم تبادلها في هذه المحادثة</a:t>
            </a:r>
          </a:p>
          <a:p>
            <a:pPr marL="285750" indent="-285750" rtl="1">
              <a:buFont typeface="Wingdings" panose="05000000000000000000" pitchFamily="2" charset="2"/>
              <a:buChar char="Ø"/>
            </a:pPr>
            <a:r>
              <a:rPr lang="ar-SA" sz="1700" b="0" i="0">
                <a:effectLst/>
                <a:latin typeface="Tahoma" panose="020B0604030504040204" pitchFamily="34" charset="0"/>
              </a:rPr>
              <a:t>استبدال الرسائل التي يتم تبادلها في هذه المحادثة</a:t>
            </a:r>
            <a:endParaRPr lang="ar-SA" sz="1700"/>
          </a:p>
          <a:p>
            <a:pPr marL="0" indent="0">
              <a:buNone/>
            </a:pPr>
            <a:endParaRPr lang="ar-SA" sz="1700"/>
          </a:p>
        </p:txBody>
      </p:sp>
      <p:sp>
        <p:nvSpPr>
          <p:cNvPr id="143" name="Rectangle 14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hat is a Man in the Middle Attack? Types, Prevention, &amp; Detection">
            <a:extLst>
              <a:ext uri="{FF2B5EF4-FFF2-40B4-BE49-F238E27FC236}">
                <a16:creationId xmlns:a16="http://schemas.microsoft.com/office/drawing/2014/main" id="{41161C9B-8218-4D2F-A299-94A31AD49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810" y="1984248"/>
            <a:ext cx="6370493"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5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2D0119AB-683E-42EB-A07E-97BC75D63A26}"/>
              </a:ext>
            </a:extLst>
          </p:cNvPr>
          <p:cNvSpPr>
            <a:spLocks noGrp="1"/>
          </p:cNvSpPr>
          <p:nvPr>
            <p:ph type="title"/>
          </p:nvPr>
        </p:nvSpPr>
        <p:spPr>
          <a:xfrm>
            <a:off x="589560" y="856180"/>
            <a:ext cx="4560584" cy="1128068"/>
          </a:xfrm>
        </p:spPr>
        <p:txBody>
          <a:bodyPr anchor="ctr">
            <a:normAutofit/>
          </a:bodyPr>
          <a:lstStyle/>
          <a:p>
            <a:r>
              <a:rPr lang="en-US" sz="4000" b="0" i="0">
                <a:effectLst/>
                <a:latin typeface="Gotham SSm 4r"/>
              </a:rPr>
              <a:t>Password attacks</a:t>
            </a:r>
            <a:endParaRPr lang="ar-SA" sz="4000"/>
          </a:p>
        </p:txBody>
      </p:sp>
      <p:grpSp>
        <p:nvGrpSpPr>
          <p:cNvPr id="139" name="Group 13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0" name="Rectangle 1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عنصر نائب للمحتوى 3">
            <a:extLst>
              <a:ext uri="{FF2B5EF4-FFF2-40B4-BE49-F238E27FC236}">
                <a16:creationId xmlns:a16="http://schemas.microsoft.com/office/drawing/2014/main" id="{907E59A2-7A9C-4530-99E7-236DBC1DF5E9}"/>
              </a:ext>
            </a:extLst>
          </p:cNvPr>
          <p:cNvSpPr>
            <a:spLocks noGrp="1"/>
          </p:cNvSpPr>
          <p:nvPr>
            <p:ph idx="1"/>
          </p:nvPr>
        </p:nvSpPr>
        <p:spPr>
          <a:xfrm>
            <a:off x="590719" y="2330505"/>
            <a:ext cx="4559425" cy="3979585"/>
          </a:xfrm>
        </p:spPr>
        <p:txBody>
          <a:bodyPr anchor="ctr">
            <a:normAutofit/>
          </a:bodyPr>
          <a:lstStyle/>
          <a:p>
            <a:pPr marL="285750" indent="-285750" rtl="1">
              <a:buFont typeface="Wingdings" panose="05000000000000000000" pitchFamily="2" charset="2"/>
              <a:buChar char="§"/>
            </a:pPr>
            <a:r>
              <a:rPr lang="ar-SA" sz="2000" b="0" i="0" dirty="0">
                <a:effectLst/>
                <a:latin typeface="Roboto"/>
              </a:rPr>
              <a:t>تعد هجمات كلمات المرور أحد أكثر أشكال اختراق بيانات الشركة والشخصية شيوعًا. </a:t>
            </a:r>
          </a:p>
          <a:p>
            <a:pPr marL="285750" indent="-285750" rtl="1">
              <a:buFont typeface="Wingdings" panose="05000000000000000000" pitchFamily="2" charset="2"/>
              <a:buChar char="§"/>
            </a:pPr>
            <a:r>
              <a:rPr lang="ar-SA" sz="2000" b="0" i="0" dirty="0">
                <a:effectLst/>
                <a:latin typeface="Roboto"/>
              </a:rPr>
              <a:t>هجوم كلمة المرور هو ببساطة عندما يحاول أحد المتطفلين سرقة كلمة المرور الخاصة بك. </a:t>
            </a:r>
          </a:p>
          <a:p>
            <a:pPr marL="285750" indent="-285750" rtl="1">
              <a:buFont typeface="Wingdings" panose="05000000000000000000" pitchFamily="2" charset="2"/>
              <a:buChar char="§"/>
            </a:pPr>
            <a:r>
              <a:rPr lang="ar-SA" sz="2000" b="0" i="0" dirty="0">
                <a:effectLst/>
                <a:latin typeface="Roboto"/>
              </a:rPr>
              <a:t>كلمات المرور لا  تحتوي إلا على عدد كبير جدًا من الأحرف والأرقام ، أصبحت كلمات المرور أقل أمانًا.</a:t>
            </a:r>
          </a:p>
          <a:p>
            <a:pPr marL="285750" indent="-285750" rtl="1">
              <a:buFont typeface="Wingdings" panose="05000000000000000000" pitchFamily="2" charset="2"/>
              <a:buChar char="§"/>
            </a:pPr>
            <a:r>
              <a:rPr lang="ar-SA" sz="2000" b="0" i="0" dirty="0">
                <a:effectLst/>
                <a:latin typeface="Roboto"/>
              </a:rPr>
              <a:t>يعرف الهاكر أن العديد من كلمات المرور سيئة التصميم ، لذا ستظل هجمات كلمات المرور طريقة هجوم طالما يتم استخدام كلمات المرور.</a:t>
            </a:r>
          </a:p>
        </p:txBody>
      </p:sp>
      <p:sp>
        <p:nvSpPr>
          <p:cNvPr id="145" name="Rectangle 14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Lessons learned from a Password Attack - Safr.me">
            <a:extLst>
              <a:ext uri="{FF2B5EF4-FFF2-40B4-BE49-F238E27FC236}">
                <a16:creationId xmlns:a16="http://schemas.microsoft.com/office/drawing/2014/main" id="{2A0F7DDB-3D56-40D3-902C-2EEFEC45EB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01" r="16526"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4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وان 2">
            <a:extLst>
              <a:ext uri="{FF2B5EF4-FFF2-40B4-BE49-F238E27FC236}">
                <a16:creationId xmlns:a16="http://schemas.microsoft.com/office/drawing/2014/main" id="{267BCABF-FEC0-4DEE-8BCC-97513FFDA552}"/>
              </a:ext>
            </a:extLst>
          </p:cNvPr>
          <p:cNvSpPr>
            <a:spLocks noGrp="1"/>
          </p:cNvSpPr>
          <p:nvPr>
            <p:ph type="title"/>
          </p:nvPr>
        </p:nvSpPr>
        <p:spPr/>
        <p:txBody>
          <a:bodyPr/>
          <a:lstStyle/>
          <a:p>
            <a:pPr algn="ctr"/>
            <a:r>
              <a:rPr lang="en-US" b="0" i="0" dirty="0">
                <a:solidFill>
                  <a:srgbClr val="76787F"/>
                </a:solidFill>
                <a:effectLst/>
                <a:latin typeface="Gotham SSm 4r"/>
              </a:rPr>
              <a:t>Password attacks</a:t>
            </a:r>
            <a:endParaRPr lang="ar-SA" dirty="0"/>
          </a:p>
        </p:txBody>
      </p:sp>
      <p:graphicFrame>
        <p:nvGraphicFramePr>
          <p:cNvPr id="9" name="مربع نص 3">
            <a:extLst>
              <a:ext uri="{FF2B5EF4-FFF2-40B4-BE49-F238E27FC236}">
                <a16:creationId xmlns:a16="http://schemas.microsoft.com/office/drawing/2014/main" id="{1D3CACB6-5658-4228-BAB3-D9AFC1181BA4}"/>
              </a:ext>
            </a:extLst>
          </p:cNvPr>
          <p:cNvGraphicFramePr/>
          <p:nvPr>
            <p:extLst>
              <p:ext uri="{D42A27DB-BD31-4B8C-83A1-F6EECF244321}">
                <p14:modId xmlns:p14="http://schemas.microsoft.com/office/powerpoint/2010/main" val="2424807096"/>
              </p:ext>
            </p:extLst>
          </p:nvPr>
        </p:nvGraphicFramePr>
        <p:xfrm>
          <a:off x="550844" y="2002181"/>
          <a:ext cx="11215170" cy="3748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مربع نص 9">
            <a:extLst>
              <a:ext uri="{FF2B5EF4-FFF2-40B4-BE49-F238E27FC236}">
                <a16:creationId xmlns:a16="http://schemas.microsoft.com/office/drawing/2014/main" id="{446779A2-DB9F-43E1-AAF7-4FAC84A75893}"/>
              </a:ext>
            </a:extLst>
          </p:cNvPr>
          <p:cNvSpPr txBox="1"/>
          <p:nvPr/>
        </p:nvSpPr>
        <p:spPr>
          <a:xfrm>
            <a:off x="14128" y="6488668"/>
            <a:ext cx="6096000" cy="369332"/>
          </a:xfrm>
          <a:prstGeom prst="rect">
            <a:avLst/>
          </a:prstGeom>
          <a:noFill/>
        </p:spPr>
        <p:txBody>
          <a:bodyPr wrap="square">
            <a:spAutoFit/>
          </a:bodyPr>
          <a:lstStyle/>
          <a:p>
            <a:r>
              <a:rPr lang="en-US" dirty="0">
                <a:hlinkClick r:id="rId8"/>
              </a:rPr>
              <a:t>https://password.kaspersky.com/ar/</a:t>
            </a:r>
            <a:endParaRPr lang="ar-SA" dirty="0"/>
          </a:p>
        </p:txBody>
      </p:sp>
      <p:pic>
        <p:nvPicPr>
          <p:cNvPr id="19458" name="Picture 2" descr="1234546' And 'Password' Top 2014's Worst Passwords List | HotHardware">
            <a:extLst>
              <a:ext uri="{FF2B5EF4-FFF2-40B4-BE49-F238E27FC236}">
                <a16:creationId xmlns:a16="http://schemas.microsoft.com/office/drawing/2014/main" id="{AAC83C23-76D0-4724-A6CB-699B713F2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1494" y="2412694"/>
            <a:ext cx="3393195" cy="286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98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02FB50AC-DBBB-4F59-AE3F-F7D71B300793}"/>
              </a:ext>
            </a:extLst>
          </p:cNvPr>
          <p:cNvSpPr>
            <a:spLocks noGrp="1"/>
          </p:cNvSpPr>
          <p:nvPr>
            <p:ph type="title"/>
          </p:nvPr>
        </p:nvSpPr>
        <p:spPr>
          <a:xfrm>
            <a:off x="589560" y="856180"/>
            <a:ext cx="4560584" cy="1128068"/>
          </a:xfrm>
        </p:spPr>
        <p:txBody>
          <a:bodyPr anchor="ctr">
            <a:normAutofit/>
          </a:bodyPr>
          <a:lstStyle/>
          <a:p>
            <a:r>
              <a:rPr lang="en-US" sz="4000" i="0"/>
              <a:t>Brute force attack</a:t>
            </a:r>
            <a:endParaRPr lang="ar-SA" sz="4000"/>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عنصر نائب للمحتوى 3">
            <a:extLst>
              <a:ext uri="{FF2B5EF4-FFF2-40B4-BE49-F238E27FC236}">
                <a16:creationId xmlns:a16="http://schemas.microsoft.com/office/drawing/2014/main" id="{40E264A9-B614-4A10-92B9-949FF33355C2}"/>
              </a:ext>
            </a:extLst>
          </p:cNvPr>
          <p:cNvSpPr>
            <a:spLocks noGrp="1"/>
          </p:cNvSpPr>
          <p:nvPr>
            <p:ph idx="1"/>
          </p:nvPr>
        </p:nvSpPr>
        <p:spPr>
          <a:xfrm>
            <a:off x="590719" y="2330505"/>
            <a:ext cx="4559425" cy="3979585"/>
          </a:xfrm>
        </p:spPr>
        <p:txBody>
          <a:bodyPr anchor="ctr">
            <a:normAutofit/>
          </a:bodyPr>
          <a:lstStyle/>
          <a:p>
            <a:pPr rtl="1"/>
            <a:r>
              <a:rPr lang="ar-SA" sz="2000" b="0" i="0" dirty="0">
                <a:effectLst/>
                <a:latin typeface="Roboto"/>
              </a:rPr>
              <a:t>هجوم القوة الغاشمة </a:t>
            </a:r>
          </a:p>
          <a:p>
            <a:pPr rtl="1"/>
            <a:r>
              <a:rPr lang="ar-SA" sz="2000" b="0" i="0" dirty="0">
                <a:effectLst/>
                <a:latin typeface="Roboto"/>
              </a:rPr>
              <a:t> يستخدم الهاكر برنامج تخمين لتسجيل الدخول إلى حساب المستخدم بجميع تركيبات كلمات المرور الممكنة.</a:t>
            </a:r>
          </a:p>
          <a:p>
            <a:pPr rtl="1"/>
            <a:r>
              <a:rPr lang="ar-SA" sz="2000" b="0" i="0" dirty="0">
                <a:effectLst/>
                <a:latin typeface="Roboto"/>
              </a:rPr>
              <a:t> حسابات القوة الغاشمة لا تبدأ عشوائيا. بدلاً من ذلك ، </a:t>
            </a:r>
            <a:r>
              <a:rPr lang="ar-SA" sz="2000" b="0" i="0" dirty="0" err="1">
                <a:effectLst/>
                <a:latin typeface="Roboto"/>
              </a:rPr>
              <a:t>يبدأون</a:t>
            </a:r>
            <a:r>
              <a:rPr lang="ar-SA" sz="2000" b="0" i="0" dirty="0">
                <a:effectLst/>
                <a:latin typeface="Roboto"/>
              </a:rPr>
              <a:t> بكلمات المرور الأسهل من حيث التخمين.</a:t>
            </a:r>
            <a:endParaRPr lang="ar-SA" sz="2000" dirty="0"/>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صورة 7" descr="صورة تحتوي على منضدة&#10;&#10;تم إنشاء الوصف تلقائياً">
            <a:extLst>
              <a:ext uri="{FF2B5EF4-FFF2-40B4-BE49-F238E27FC236}">
                <a16:creationId xmlns:a16="http://schemas.microsoft.com/office/drawing/2014/main" id="{94DD34DF-EA81-4232-B96B-D828CAF8C72A}"/>
              </a:ext>
            </a:extLst>
          </p:cNvPr>
          <p:cNvPicPr>
            <a:picLocks noChangeAspect="1"/>
          </p:cNvPicPr>
          <p:nvPr/>
        </p:nvPicPr>
        <p:blipFill rotWithShape="1">
          <a:blip r:embed="rId2"/>
          <a:srcRect l="21395" r="15162" b="-1"/>
          <a:stretch/>
        </p:blipFill>
        <p:spPr>
          <a:xfrm>
            <a:off x="5977788" y="799352"/>
            <a:ext cx="5425410" cy="5259296"/>
          </a:xfrm>
          <a:prstGeom prst="rect">
            <a:avLst/>
          </a:prstGeom>
        </p:spPr>
      </p:pic>
    </p:spTree>
    <p:extLst>
      <p:ext uri="{BB962C8B-B14F-4D97-AF65-F5344CB8AC3E}">
        <p14:creationId xmlns:p14="http://schemas.microsoft.com/office/powerpoint/2010/main" val="2366134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2032B59E-FFA4-4758-AAAC-605206677AAF}"/>
              </a:ext>
            </a:extLst>
          </p:cNvPr>
          <p:cNvSpPr>
            <a:spLocks noGrp="1"/>
          </p:cNvSpPr>
          <p:nvPr>
            <p:ph type="title"/>
          </p:nvPr>
        </p:nvSpPr>
        <p:spPr>
          <a:xfrm>
            <a:off x="589560" y="856180"/>
            <a:ext cx="4560584" cy="1128068"/>
          </a:xfrm>
        </p:spPr>
        <p:txBody>
          <a:bodyPr anchor="ctr">
            <a:normAutofit/>
          </a:bodyPr>
          <a:lstStyle/>
          <a:p>
            <a:r>
              <a:rPr lang="en-US" sz="4000"/>
              <a:t>Dictionary attack</a:t>
            </a:r>
            <a:endParaRPr lang="ar-SA" sz="4000"/>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صر نائب للمحتوى 4">
            <a:extLst>
              <a:ext uri="{FF2B5EF4-FFF2-40B4-BE49-F238E27FC236}">
                <a16:creationId xmlns:a16="http://schemas.microsoft.com/office/drawing/2014/main" id="{DAAB5FEC-4B28-4EF2-8B1A-D4883554E7DB}"/>
              </a:ext>
            </a:extLst>
          </p:cNvPr>
          <p:cNvSpPr>
            <a:spLocks noGrp="1"/>
          </p:cNvSpPr>
          <p:nvPr>
            <p:ph idx="1"/>
          </p:nvPr>
        </p:nvSpPr>
        <p:spPr>
          <a:xfrm>
            <a:off x="590719" y="2330505"/>
            <a:ext cx="4559425" cy="3979585"/>
          </a:xfrm>
        </p:spPr>
        <p:txBody>
          <a:bodyPr anchor="ctr">
            <a:normAutofit/>
          </a:bodyPr>
          <a:lstStyle/>
          <a:p>
            <a:pPr rtl="1"/>
            <a:r>
              <a:rPr lang="ar-SA" sz="2000" b="0" i="0" dirty="0">
                <a:effectLst/>
                <a:latin typeface="Roboto"/>
              </a:rPr>
              <a:t>يجرب فقط احتمالات كلمات المرور التي من المرجح أن تنجح (الاكثر استخداما-المسربة )</a:t>
            </a:r>
          </a:p>
          <a:p>
            <a:pPr rtl="1"/>
            <a:r>
              <a:rPr lang="en-US" sz="2000" b="0" i="0" dirty="0">
                <a:effectLst/>
                <a:latin typeface="-apple-system"/>
              </a:rPr>
              <a:t>January 2020 </a:t>
            </a:r>
          </a:p>
          <a:p>
            <a:pPr rtl="1"/>
            <a:r>
              <a:rPr lang="en-US" sz="2000" b="0" i="0" dirty="0">
                <a:effectLst/>
                <a:latin typeface="-apple-system"/>
              </a:rPr>
              <a:t> April@2020</a:t>
            </a:r>
            <a:endParaRPr lang="ar-SA" sz="2000" b="0" i="0" dirty="0">
              <a:effectLst/>
              <a:latin typeface="Roboto"/>
            </a:endParaRP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صورة 6">
            <a:extLst>
              <a:ext uri="{FF2B5EF4-FFF2-40B4-BE49-F238E27FC236}">
                <a16:creationId xmlns:a16="http://schemas.microsoft.com/office/drawing/2014/main" id="{1348DED4-FCF2-4B8E-8B04-061E8D671C88}"/>
              </a:ext>
            </a:extLst>
          </p:cNvPr>
          <p:cNvPicPr>
            <a:picLocks noChangeAspect="1"/>
          </p:cNvPicPr>
          <p:nvPr/>
        </p:nvPicPr>
        <p:blipFill rotWithShape="1">
          <a:blip r:embed="rId3"/>
          <a:srcRect l="25881" r="18154" b="-2"/>
          <a:stretch/>
        </p:blipFill>
        <p:spPr>
          <a:xfrm>
            <a:off x="5977788" y="799352"/>
            <a:ext cx="5425410" cy="5259296"/>
          </a:xfrm>
          <a:prstGeom prst="rect">
            <a:avLst/>
          </a:prstGeom>
        </p:spPr>
      </p:pic>
    </p:spTree>
    <p:extLst>
      <p:ext uri="{BB962C8B-B14F-4D97-AF65-F5344CB8AC3E}">
        <p14:creationId xmlns:p14="http://schemas.microsoft.com/office/powerpoint/2010/main" val="3411396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8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D50F3DA0-A102-429B-8E12-7C8959BB0B72}"/>
              </a:ext>
            </a:extLst>
          </p:cNvPr>
          <p:cNvSpPr>
            <a:spLocks noGrp="1"/>
          </p:cNvSpPr>
          <p:nvPr>
            <p:ph type="title"/>
          </p:nvPr>
        </p:nvSpPr>
        <p:spPr>
          <a:xfrm>
            <a:off x="645064" y="525982"/>
            <a:ext cx="4282983" cy="1200361"/>
          </a:xfrm>
        </p:spPr>
        <p:txBody>
          <a:bodyPr anchor="b">
            <a:normAutofit/>
          </a:bodyPr>
          <a:lstStyle/>
          <a:p>
            <a:r>
              <a:rPr lang="en-US" sz="3600" b="1" i="0" dirty="0">
                <a:effectLst/>
                <a:latin typeface="-apple-system"/>
              </a:rPr>
              <a:t>Rainbow table attack</a:t>
            </a:r>
            <a:endParaRPr lang="ar-SA" sz="3600" dirty="0"/>
          </a:p>
        </p:txBody>
      </p:sp>
      <p:sp>
        <p:nvSpPr>
          <p:cNvPr id="97" name="Rectangle 8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صر نائب للمحتوى 4">
            <a:extLst>
              <a:ext uri="{FF2B5EF4-FFF2-40B4-BE49-F238E27FC236}">
                <a16:creationId xmlns:a16="http://schemas.microsoft.com/office/drawing/2014/main" id="{495CCD66-EB0A-4655-A89C-695004DCC72F}"/>
              </a:ext>
            </a:extLst>
          </p:cNvPr>
          <p:cNvSpPr>
            <a:spLocks noGrp="1"/>
          </p:cNvSpPr>
          <p:nvPr>
            <p:ph idx="1"/>
          </p:nvPr>
        </p:nvSpPr>
        <p:spPr>
          <a:xfrm>
            <a:off x="645066" y="2031101"/>
            <a:ext cx="4282984" cy="3511943"/>
          </a:xfrm>
        </p:spPr>
        <p:txBody>
          <a:bodyPr anchor="ctr">
            <a:normAutofit/>
          </a:bodyPr>
          <a:lstStyle/>
          <a:p>
            <a:pPr rtl="1"/>
            <a:r>
              <a:rPr lang="ar-SA" sz="1800" dirty="0"/>
              <a:t>هجوم جدول قوس قزح</a:t>
            </a:r>
          </a:p>
          <a:p>
            <a:pPr rtl="1"/>
            <a:r>
              <a:rPr lang="ar-SA" sz="1800" dirty="0"/>
              <a:t>غالبا تخزن كلمات المرور في السيرفرات بصورة هاش</a:t>
            </a:r>
          </a:p>
          <a:p>
            <a:pPr rtl="1"/>
            <a:r>
              <a:rPr lang="ar-SA" sz="1800" dirty="0"/>
              <a:t>يحوي  </a:t>
            </a:r>
            <a:r>
              <a:rPr lang="en-US" sz="1800" dirty="0"/>
              <a:t>hash</a:t>
            </a:r>
            <a:r>
              <a:rPr lang="ar-SA" sz="1800" dirty="0"/>
              <a:t> لكلمات المرور</a:t>
            </a:r>
          </a:p>
        </p:txBody>
      </p:sp>
      <p:sp>
        <p:nvSpPr>
          <p:cNvPr id="98" name="Rectangle 8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8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 iPhoneGalaxyMD on Twitter: &quot;Rainbow table attack #attack #attacks #cyber  #cybersecurity #cyberattack #hash #table #hashing #hac #hacks #hack #hacker  #hacked #hacker #hackers #hacking #ddos #awareness #aware #safe #security  #besafe #follow #learn #kali #">
            <a:extLst>
              <a:ext uri="{FF2B5EF4-FFF2-40B4-BE49-F238E27FC236}">
                <a16:creationId xmlns:a16="http://schemas.microsoft.com/office/drawing/2014/main" id="{F7DB68EA-3171-4A77-945D-80B7E764A8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2228" y="650494"/>
            <a:ext cx="4419037"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030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224BB95B-B944-4FF9-AEA1-28A59AAFF5F2}"/>
              </a:ext>
            </a:extLst>
          </p:cNvPr>
          <p:cNvSpPr>
            <a:spLocks noGrp="1"/>
          </p:cNvSpPr>
          <p:nvPr>
            <p:ph type="title"/>
          </p:nvPr>
        </p:nvSpPr>
        <p:spPr>
          <a:xfrm>
            <a:off x="645064" y="525982"/>
            <a:ext cx="4282983" cy="1200361"/>
          </a:xfrm>
        </p:spPr>
        <p:txBody>
          <a:bodyPr anchor="b">
            <a:normAutofit/>
          </a:bodyPr>
          <a:lstStyle/>
          <a:p>
            <a:r>
              <a:rPr lang="en-US" sz="3600"/>
              <a:t>Credential stuffing</a:t>
            </a:r>
            <a:br>
              <a:rPr lang="ar-SA" sz="3600"/>
            </a:br>
            <a:endParaRPr lang="ar-SA" sz="3600"/>
          </a:p>
        </p:txBody>
      </p:sp>
      <p:sp>
        <p:nvSpPr>
          <p:cNvPr id="73" name="Rectangle 7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صر نائب للمحتوى 4">
            <a:extLst>
              <a:ext uri="{FF2B5EF4-FFF2-40B4-BE49-F238E27FC236}">
                <a16:creationId xmlns:a16="http://schemas.microsoft.com/office/drawing/2014/main" id="{A032DED3-D3FD-42DD-9594-CD38096FA6C3}"/>
              </a:ext>
            </a:extLst>
          </p:cNvPr>
          <p:cNvSpPr>
            <a:spLocks noGrp="1"/>
          </p:cNvSpPr>
          <p:nvPr>
            <p:ph idx="1"/>
          </p:nvPr>
        </p:nvSpPr>
        <p:spPr>
          <a:xfrm>
            <a:off x="645066" y="2031101"/>
            <a:ext cx="4282984" cy="3511943"/>
          </a:xfrm>
        </p:spPr>
        <p:txBody>
          <a:bodyPr anchor="ctr">
            <a:normAutofit/>
          </a:bodyPr>
          <a:lstStyle/>
          <a:p>
            <a:pPr rtl="1"/>
            <a:r>
              <a:rPr lang="ar-SA" sz="1800" dirty="0"/>
              <a:t>يستخدم الهاكر قوائم بأسماء المستخدمين وكلمات المرور المسروقة معًا في حسابات مختلفة ، ويحاولون تلقائيًا مرات ومرات حتى يصلوا إلى تطابق. </a:t>
            </a:r>
          </a:p>
          <a:p>
            <a:pPr rtl="1"/>
            <a:r>
              <a:rPr lang="ar-SA" sz="1800" dirty="0"/>
              <a:t>يعتمد على ميل المستخدمين إلى إعادة استخدام كلمات المرور الخاصة بهم لحسابات متعددة ، وغالبًا ما يحقق نجاحًا كبيرًا. </a:t>
            </a:r>
          </a:p>
          <a:p>
            <a:pPr rtl="1"/>
            <a:r>
              <a:rPr lang="ar-SA" sz="1800" dirty="0"/>
              <a:t>علاوة على ذلك ، يشارك الهاكرز كلمات المرور المسروقة على شبكة الويب المظلمة (</a:t>
            </a:r>
            <a:r>
              <a:rPr lang="en-US" sz="1800" dirty="0"/>
              <a:t>dark web</a:t>
            </a:r>
            <a:r>
              <a:rPr lang="ar-SA" sz="1800" dirty="0"/>
              <a:t>)أو يبيعونها ، لذلك تنتشر هذه المعلومات بين الجهات المهددة</a:t>
            </a:r>
          </a:p>
          <a:p>
            <a:endParaRPr lang="ar-SA" sz="1800" dirty="0"/>
          </a:p>
        </p:txBody>
      </p:sp>
      <p:sp>
        <p:nvSpPr>
          <p:cNvPr id="75" name="Rectangle 7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What Is Credential Stuffing? | Credential Stuffing vs Brute Force Attacks |  Cloudflare">
            <a:extLst>
              <a:ext uri="{FF2B5EF4-FFF2-40B4-BE49-F238E27FC236}">
                <a16:creationId xmlns:a16="http://schemas.microsoft.com/office/drawing/2014/main" id="{986242D5-DC45-4C57-8AB3-818F44B02A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38" y="2352976"/>
            <a:ext cx="5628018" cy="191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23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9FA0D56A-47C9-4DA1-A84D-E52D98E61EAB}"/>
              </a:ext>
            </a:extLst>
          </p:cNvPr>
          <p:cNvSpPr>
            <a:spLocks noGrp="1"/>
          </p:cNvSpPr>
          <p:nvPr>
            <p:ph type="title"/>
          </p:nvPr>
        </p:nvSpPr>
        <p:spPr>
          <a:xfrm>
            <a:off x="589560" y="856180"/>
            <a:ext cx="4560584" cy="1128068"/>
          </a:xfrm>
        </p:spPr>
        <p:txBody>
          <a:bodyPr anchor="ctr">
            <a:normAutofit/>
          </a:bodyPr>
          <a:lstStyle/>
          <a:p>
            <a:r>
              <a:rPr lang="en-US" sz="4000" b="1" i="0">
                <a:effectLst/>
                <a:latin typeface="-apple-system"/>
              </a:rPr>
              <a:t>Keylogger Attack</a:t>
            </a:r>
            <a:endParaRPr lang="ar-SA" sz="4000"/>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عنصر نائب للمحتوى 4">
            <a:extLst>
              <a:ext uri="{FF2B5EF4-FFF2-40B4-BE49-F238E27FC236}">
                <a16:creationId xmlns:a16="http://schemas.microsoft.com/office/drawing/2014/main" id="{8F75DAEA-D78B-4D33-869B-AABE5A8F2FE7}"/>
              </a:ext>
            </a:extLst>
          </p:cNvPr>
          <p:cNvSpPr>
            <a:spLocks noGrp="1"/>
          </p:cNvSpPr>
          <p:nvPr>
            <p:ph idx="1"/>
          </p:nvPr>
        </p:nvSpPr>
        <p:spPr>
          <a:xfrm>
            <a:off x="590719" y="2330505"/>
            <a:ext cx="4559425" cy="3979585"/>
          </a:xfrm>
        </p:spPr>
        <p:txBody>
          <a:bodyPr anchor="ctr">
            <a:normAutofit/>
          </a:bodyPr>
          <a:lstStyle/>
          <a:p>
            <a:pPr rtl="1"/>
            <a:r>
              <a:rPr lang="ar-SA" sz="2000" b="1" dirty="0"/>
              <a:t>هجوم </a:t>
            </a:r>
            <a:r>
              <a:rPr lang="ar-SA" sz="2000" b="1" dirty="0" err="1"/>
              <a:t>Keylogger</a:t>
            </a:r>
            <a:r>
              <a:rPr lang="ar-SA" sz="2000" b="1" dirty="0"/>
              <a:t>:</a:t>
            </a:r>
          </a:p>
          <a:p>
            <a:pPr marL="342900" indent="-342900" rtl="1">
              <a:buFont typeface="Abadi Extra Light" panose="020B0204020104020204" pitchFamily="34" charset="0"/>
              <a:buChar char="­"/>
            </a:pPr>
            <a:r>
              <a:rPr lang="ar-SA" sz="2000" dirty="0"/>
              <a:t> أحد أكثر أنواع الهجمات الخبيثة التي يستخدمها الهاكرز بشكل متزايد</a:t>
            </a:r>
          </a:p>
          <a:p>
            <a:pPr marL="342900" indent="-342900" rtl="1">
              <a:buFont typeface="Abadi Extra Light" panose="020B0204020104020204" pitchFamily="34" charset="0"/>
              <a:buChar char="­"/>
            </a:pPr>
            <a:r>
              <a:rPr lang="ar-SA" sz="2000" dirty="0"/>
              <a:t>يقوم برنامج </a:t>
            </a:r>
            <a:r>
              <a:rPr lang="ar-SA" sz="2000" dirty="0" err="1"/>
              <a:t>Keyloggers</a:t>
            </a:r>
            <a:r>
              <a:rPr lang="ar-SA" sz="2000" dirty="0"/>
              <a:t> بتسجيل كل ضغطة مفتاح يكتبها مستخدم الجهاز في جهاز كمبيوتر محمول أو كمبيوتر محمول أو كمبيوتر مكتبي.</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What is a Keylogger and How Can I Detect One on My Home Computer?">
            <a:extLst>
              <a:ext uri="{FF2B5EF4-FFF2-40B4-BE49-F238E27FC236}">
                <a16:creationId xmlns:a16="http://schemas.microsoft.com/office/drawing/2014/main" id="{1FA98AE8-A7A2-49B1-AE6E-4AEE00BCCE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56" r="25797"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220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عنوان 2">
            <a:extLst>
              <a:ext uri="{FF2B5EF4-FFF2-40B4-BE49-F238E27FC236}">
                <a16:creationId xmlns:a16="http://schemas.microsoft.com/office/drawing/2014/main" id="{C42D4873-2A07-48FE-8921-D3A1D6162E6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rtl="0"/>
            <a:r>
              <a:rPr lang="en-US" sz="3700"/>
              <a:t>DoS vs DDoS attack</a:t>
            </a:r>
          </a:p>
        </p:txBody>
      </p:sp>
      <p:sp>
        <p:nvSpPr>
          <p:cNvPr id="86" name="Rectangle 8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عنصر نائب للمحتوى 4">
            <a:extLst>
              <a:ext uri="{FF2B5EF4-FFF2-40B4-BE49-F238E27FC236}">
                <a16:creationId xmlns:a16="http://schemas.microsoft.com/office/drawing/2014/main" id="{FC173DBD-B946-42D9-A8EF-FF0A4E0D2421}"/>
              </a:ext>
            </a:extLst>
          </p:cNvPr>
          <p:cNvPicPr>
            <a:picLocks noGrp="1" noChangeAspect="1"/>
          </p:cNvPicPr>
          <p:nvPr>
            <p:ph idx="1"/>
          </p:nvPr>
        </p:nvPicPr>
        <p:blipFill rotWithShape="1">
          <a:blip r:embed="rId3"/>
          <a:srcRect l="713" r="-2" b="-2"/>
          <a:stretch/>
        </p:blipFill>
        <p:spPr>
          <a:xfrm>
            <a:off x="545238" y="858525"/>
            <a:ext cx="7608304" cy="5211906"/>
          </a:xfrm>
          <a:prstGeom prst="rect">
            <a:avLst/>
          </a:prstGeom>
        </p:spPr>
      </p:pic>
      <p:sp>
        <p:nvSpPr>
          <p:cNvPr id="90" name="Rectangle 8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45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صورة 2">
            <a:extLst>
              <a:ext uri="{FF2B5EF4-FFF2-40B4-BE49-F238E27FC236}">
                <a16:creationId xmlns:a16="http://schemas.microsoft.com/office/drawing/2014/main" id="{6637142D-01A9-4D55-8FC4-34B46A972142}"/>
              </a:ext>
            </a:extLst>
          </p:cNvPr>
          <p:cNvPicPr>
            <a:picLocks noChangeAspect="1"/>
          </p:cNvPicPr>
          <p:nvPr/>
        </p:nvPicPr>
        <p:blipFill>
          <a:blip r:embed="rId3"/>
          <a:stretch>
            <a:fillRect/>
          </a:stretch>
        </p:blipFill>
        <p:spPr>
          <a:xfrm>
            <a:off x="643467" y="934466"/>
            <a:ext cx="10905066" cy="498906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571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t Take a break - Microsoft Store">
            <a:extLst>
              <a:ext uri="{FF2B5EF4-FFF2-40B4-BE49-F238E27FC236}">
                <a16:creationId xmlns:a16="http://schemas.microsoft.com/office/drawing/2014/main" id="{131ABB0D-73F7-4F44-BB74-757A782B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3" y="1024569"/>
            <a:ext cx="5206389" cy="520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970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44804391-29AF-47A9-9D23-8F5D8DCEFEA8}"/>
              </a:ext>
            </a:extLst>
          </p:cNvPr>
          <p:cNvSpPr>
            <a:spLocks noGrp="1"/>
          </p:cNvSpPr>
          <p:nvPr>
            <p:ph type="body" sz="quarter" idx="10"/>
          </p:nvPr>
        </p:nvSpPr>
        <p:spPr/>
        <p:txBody>
          <a:bodyPr>
            <a:normAutofit fontScale="92500" lnSpcReduction="10000"/>
          </a:bodyPr>
          <a:lstStyle/>
          <a:p>
            <a:r>
              <a:rPr lang="ar-SA" b="1" i="0" dirty="0">
                <a:solidFill>
                  <a:srgbClr val="333333"/>
                </a:solidFill>
                <a:effectLst/>
                <a:latin typeface="-apple-system"/>
              </a:rPr>
              <a:t>كيف نحمي أجهزتنا من هذه الهجمات؟</a:t>
            </a:r>
            <a:endParaRPr lang="ar-SA" dirty="0"/>
          </a:p>
        </p:txBody>
      </p:sp>
      <p:pic>
        <p:nvPicPr>
          <p:cNvPr id="5" name="Picture 2">
            <a:extLst>
              <a:ext uri="{FF2B5EF4-FFF2-40B4-BE49-F238E27FC236}">
                <a16:creationId xmlns:a16="http://schemas.microsoft.com/office/drawing/2014/main" id="{4044B8E7-A2B0-4300-953D-E9AD95A1802A}"/>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7491" y="1477735"/>
            <a:ext cx="3861480" cy="469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777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داخلي&#10;&#10;تم إنشاء الوصف تلقائياً">
            <a:extLst>
              <a:ext uri="{FF2B5EF4-FFF2-40B4-BE49-F238E27FC236}">
                <a16:creationId xmlns:a16="http://schemas.microsoft.com/office/drawing/2014/main" id="{A226DA29-D71C-4BD6-B5CC-DB9D9F25511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555" b="5555"/>
          <a:stretch>
            <a:fillRect/>
          </a:stretch>
        </p:blipFill>
        <p:spPr/>
      </p:pic>
      <p:sp>
        <p:nvSpPr>
          <p:cNvPr id="2" name="عنصر نائب للنص 1">
            <a:extLst>
              <a:ext uri="{FF2B5EF4-FFF2-40B4-BE49-F238E27FC236}">
                <a16:creationId xmlns:a16="http://schemas.microsoft.com/office/drawing/2014/main" id="{BF7226D8-C2CD-4D3A-8B44-3284BB8D7552}"/>
              </a:ext>
            </a:extLst>
          </p:cNvPr>
          <p:cNvSpPr>
            <a:spLocks noGrp="1"/>
          </p:cNvSpPr>
          <p:nvPr>
            <p:ph type="body" sz="quarter" idx="4294967295"/>
          </p:nvPr>
        </p:nvSpPr>
        <p:spPr>
          <a:xfrm>
            <a:off x="0" y="339725"/>
            <a:ext cx="6886575" cy="723900"/>
          </a:xfrm>
          <a:prstGeom prst="rect">
            <a:avLst/>
          </a:prstGeom>
        </p:spPr>
        <p:txBody>
          <a:bodyPr/>
          <a:lstStyle/>
          <a:p>
            <a:pPr marL="0" indent="0" algn="ctr" rtl="1">
              <a:buNone/>
            </a:pPr>
            <a:r>
              <a:rPr lang="ar-SA" b="1" i="0" dirty="0">
                <a:solidFill>
                  <a:srgbClr val="525252"/>
                </a:solidFill>
                <a:effectLst/>
                <a:latin typeface="Al-Jazeera-Arabic-Regular"/>
              </a:rPr>
              <a:t>كيفية حماية حساباتك الشخصية</a:t>
            </a:r>
            <a:endParaRPr lang="ar-SA" b="0" i="0" dirty="0">
              <a:solidFill>
                <a:srgbClr val="525252"/>
              </a:solidFill>
              <a:effectLst/>
              <a:latin typeface="Al-Jazeera-Arabic-Regular"/>
            </a:endParaRPr>
          </a:p>
        </p:txBody>
      </p:sp>
      <p:sp>
        <p:nvSpPr>
          <p:cNvPr id="3" name="مربع نص 2">
            <a:extLst>
              <a:ext uri="{FF2B5EF4-FFF2-40B4-BE49-F238E27FC236}">
                <a16:creationId xmlns:a16="http://schemas.microsoft.com/office/drawing/2014/main" id="{C686CE67-62F6-432A-931D-1BDAD067255A}"/>
              </a:ext>
            </a:extLst>
          </p:cNvPr>
          <p:cNvSpPr txBox="1"/>
          <p:nvPr/>
        </p:nvSpPr>
        <p:spPr>
          <a:xfrm>
            <a:off x="746209" y="2336800"/>
            <a:ext cx="4092491" cy="286232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1">
            <a:spAutoFit/>
          </a:bodyPr>
          <a:lstStyle/>
          <a:p>
            <a:pPr marL="285744" indent="-285744" algn="r" rtl="1">
              <a:buFont typeface="Wingdings" panose="05000000000000000000" pitchFamily="2" charset="2"/>
              <a:buChar char="Ø"/>
            </a:pPr>
            <a:r>
              <a:rPr lang="ar-SA" b="1" dirty="0">
                <a:solidFill>
                  <a:schemeClr val="tx1"/>
                </a:solidFill>
                <a:latin typeface="Helvetica" panose="020B0604020202020204" pitchFamily="34" charset="0"/>
              </a:rPr>
              <a:t> كلمة المرور</a:t>
            </a:r>
          </a:p>
          <a:p>
            <a:pPr marL="742932" lvl="1" indent="-285744" algn="r" rtl="1">
              <a:buFont typeface="Wingdings" panose="05000000000000000000" pitchFamily="2" charset="2"/>
              <a:buChar char="§"/>
            </a:pPr>
            <a:r>
              <a:rPr lang="ar-SA" dirty="0">
                <a:solidFill>
                  <a:schemeClr val="tx1"/>
                </a:solidFill>
                <a:latin typeface="droid arabic naskh"/>
              </a:rPr>
              <a:t>كلمة سر قوية تحتوي على رموزًا وأرقامًا وحروفًا</a:t>
            </a:r>
          </a:p>
          <a:p>
            <a:pPr marL="742932" lvl="1" indent="-285744" algn="r" rtl="1">
              <a:buFont typeface="Wingdings" panose="05000000000000000000" pitchFamily="2" charset="2"/>
              <a:buChar char="§"/>
            </a:pPr>
            <a:r>
              <a:rPr lang="ar-SA" dirty="0">
                <a:solidFill>
                  <a:schemeClr val="tx1"/>
                </a:solidFill>
                <a:latin typeface="droid arabic naskh"/>
              </a:rPr>
              <a:t>ابتعد عن الكلمات التي يسهل تخمينها (أسماء أشخاص مقربين إليك - تواريخ الميلاد )</a:t>
            </a:r>
          </a:p>
          <a:p>
            <a:pPr marL="742932" lvl="1" indent="-285744" algn="r" rtl="1">
              <a:buFont typeface="Wingdings" panose="05000000000000000000" pitchFamily="2" charset="2"/>
              <a:buChar char="§"/>
            </a:pPr>
            <a:r>
              <a:rPr lang="ar-SA" dirty="0">
                <a:solidFill>
                  <a:schemeClr val="tx1"/>
                </a:solidFill>
                <a:latin typeface="droid arabic naskh"/>
              </a:rPr>
              <a:t>احذر من مواقع انشاء الباسورد</a:t>
            </a:r>
          </a:p>
          <a:p>
            <a:pPr marL="742932" lvl="1" indent="-285744" algn="r" rtl="1">
              <a:buFont typeface="Wingdings" panose="05000000000000000000" pitchFamily="2" charset="2"/>
              <a:buChar char="§"/>
            </a:pPr>
            <a:r>
              <a:rPr lang="ar-SA" dirty="0">
                <a:solidFill>
                  <a:schemeClr val="tx1"/>
                </a:solidFill>
                <a:latin typeface="droid arabic naskh"/>
              </a:rPr>
              <a:t>اساليب تساعد على اختيار باسورد صعب تخمينه</a:t>
            </a:r>
          </a:p>
          <a:p>
            <a:pPr marL="742932" lvl="1" indent="-285744" algn="r" rtl="1">
              <a:buFont typeface="Wingdings" panose="05000000000000000000" pitchFamily="2" charset="2"/>
              <a:buChar char="§"/>
            </a:pPr>
            <a:r>
              <a:rPr lang="ar-SA" dirty="0">
                <a:solidFill>
                  <a:schemeClr val="tx1"/>
                </a:solidFill>
                <a:latin typeface="droid arabic naskh"/>
              </a:rPr>
              <a:t>بع	ض البرامج التي تساعدك على تذكر الباسورد (ما زالت غير موثوقة )</a:t>
            </a:r>
          </a:p>
        </p:txBody>
      </p:sp>
      <p:pic>
        <p:nvPicPr>
          <p:cNvPr id="5" name="صورة 4">
            <a:extLst>
              <a:ext uri="{FF2B5EF4-FFF2-40B4-BE49-F238E27FC236}">
                <a16:creationId xmlns:a16="http://schemas.microsoft.com/office/drawing/2014/main" id="{BC9207D6-71F2-4AD5-B716-ABA0C835EF73}"/>
              </a:ext>
            </a:extLst>
          </p:cNvPr>
          <p:cNvPicPr>
            <a:picLocks noChangeAspect="1"/>
          </p:cNvPicPr>
          <p:nvPr/>
        </p:nvPicPr>
        <p:blipFill>
          <a:blip r:embed="rId4"/>
          <a:stretch>
            <a:fillRect/>
          </a:stretch>
        </p:blipFill>
        <p:spPr>
          <a:xfrm>
            <a:off x="746211" y="5589646"/>
            <a:ext cx="3657600" cy="1043189"/>
          </a:xfrm>
          <a:prstGeom prst="rect">
            <a:avLst/>
          </a:prstGeom>
        </p:spPr>
      </p:pic>
    </p:spTree>
    <p:extLst>
      <p:ext uri="{BB962C8B-B14F-4D97-AF65-F5344CB8AC3E}">
        <p14:creationId xmlns:p14="http://schemas.microsoft.com/office/powerpoint/2010/main" val="2704704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داخلي&#10;&#10;تم إنشاء الوصف تلقائياً">
            <a:extLst>
              <a:ext uri="{FF2B5EF4-FFF2-40B4-BE49-F238E27FC236}">
                <a16:creationId xmlns:a16="http://schemas.microsoft.com/office/drawing/2014/main" id="{A226DA29-D71C-4BD6-B5CC-DB9D9F25511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555" b="5555"/>
          <a:stretch>
            <a:fillRect/>
          </a:stretch>
        </p:blipFill>
        <p:spPr/>
      </p:pic>
      <p:sp>
        <p:nvSpPr>
          <p:cNvPr id="2" name="عنصر نائب للنص 1">
            <a:extLst>
              <a:ext uri="{FF2B5EF4-FFF2-40B4-BE49-F238E27FC236}">
                <a16:creationId xmlns:a16="http://schemas.microsoft.com/office/drawing/2014/main" id="{BF7226D8-C2CD-4D3A-8B44-3284BB8D7552}"/>
              </a:ext>
            </a:extLst>
          </p:cNvPr>
          <p:cNvSpPr>
            <a:spLocks noGrp="1"/>
          </p:cNvSpPr>
          <p:nvPr>
            <p:ph type="body" sz="quarter" idx="4294967295"/>
          </p:nvPr>
        </p:nvSpPr>
        <p:spPr>
          <a:xfrm>
            <a:off x="0" y="339725"/>
            <a:ext cx="6886575" cy="723900"/>
          </a:xfrm>
          <a:prstGeom prst="rect">
            <a:avLst/>
          </a:prstGeom>
        </p:spPr>
        <p:txBody>
          <a:bodyPr/>
          <a:lstStyle/>
          <a:p>
            <a:pPr marL="0" indent="0" algn="ctr" rtl="1">
              <a:buNone/>
            </a:pPr>
            <a:r>
              <a:rPr lang="ar-SA" b="1" i="0" dirty="0">
                <a:solidFill>
                  <a:srgbClr val="525252"/>
                </a:solidFill>
                <a:effectLst/>
                <a:latin typeface="Al-Jazeera-Arabic-Regular"/>
              </a:rPr>
              <a:t>كيفية حماية حساباتك الشخصية</a:t>
            </a:r>
            <a:endParaRPr lang="ar-SA" b="0" i="0" dirty="0">
              <a:solidFill>
                <a:srgbClr val="525252"/>
              </a:solidFill>
              <a:effectLst/>
              <a:latin typeface="Al-Jazeera-Arabic-Regular"/>
            </a:endParaRPr>
          </a:p>
        </p:txBody>
      </p:sp>
      <p:sp>
        <p:nvSpPr>
          <p:cNvPr id="3" name="مربع نص 2">
            <a:extLst>
              <a:ext uri="{FF2B5EF4-FFF2-40B4-BE49-F238E27FC236}">
                <a16:creationId xmlns:a16="http://schemas.microsoft.com/office/drawing/2014/main" id="{C686CE67-62F6-432A-931D-1BDAD067255A}"/>
              </a:ext>
            </a:extLst>
          </p:cNvPr>
          <p:cNvSpPr txBox="1"/>
          <p:nvPr/>
        </p:nvSpPr>
        <p:spPr>
          <a:xfrm>
            <a:off x="746209" y="2336800"/>
            <a:ext cx="4092491" cy="1754326"/>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1">
            <a:spAutoFit/>
          </a:bodyPr>
          <a:lstStyle/>
          <a:p>
            <a:pPr marL="742932" lvl="1" indent="-285744" algn="r" rtl="1">
              <a:buFont typeface="Wingdings" panose="05000000000000000000" pitchFamily="2" charset="2"/>
              <a:buChar char="§"/>
            </a:pPr>
            <a:endParaRPr lang="ar-SA" b="1" dirty="0">
              <a:solidFill>
                <a:schemeClr val="tx1"/>
              </a:solidFill>
              <a:latin typeface="Helvetica" panose="020B0604020202020204" pitchFamily="34" charset="0"/>
            </a:endParaRPr>
          </a:p>
          <a:p>
            <a:pPr marL="285744" indent="-285744" algn="r" rtl="1">
              <a:buFont typeface="Wingdings" panose="05000000000000000000" pitchFamily="2" charset="2"/>
              <a:buChar char="Ø"/>
            </a:pPr>
            <a:r>
              <a:rPr lang="ar-SA" b="1" dirty="0">
                <a:solidFill>
                  <a:schemeClr val="tx1"/>
                </a:solidFill>
                <a:latin typeface="Helvetica" panose="020B0604020202020204" pitchFamily="34" charset="0"/>
              </a:rPr>
              <a:t>المصادقة الثنائية </a:t>
            </a:r>
            <a:r>
              <a:rPr lang="en-US" b="1" dirty="0">
                <a:solidFill>
                  <a:schemeClr val="tx1"/>
                </a:solidFill>
                <a:latin typeface="Helvetica" panose="020B0604020202020204" pitchFamily="34" charset="0"/>
              </a:rPr>
              <a:t>[TFA]</a:t>
            </a:r>
            <a:endParaRPr lang="ar-SA" b="1" dirty="0">
              <a:solidFill>
                <a:schemeClr val="tx1"/>
              </a:solidFill>
              <a:latin typeface="Helvetica" panose="020B0604020202020204" pitchFamily="34" charset="0"/>
            </a:endParaRP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اربط حسابك برقمك</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فعل التنبيهات  للأجهزة المتصلة</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فعل المصادقة الثنائية لكل حساباتك</a:t>
            </a:r>
            <a:endParaRPr lang="ar-SA" dirty="0">
              <a:solidFill>
                <a:schemeClr val="tx1"/>
              </a:solidFill>
              <a:latin typeface="Helvetica" panose="020B0604020202020204" pitchFamily="34" charset="0"/>
            </a:endParaRPr>
          </a:p>
          <a:p>
            <a:pPr algn="r" rtl="1"/>
            <a:endParaRPr lang="ar-SA" dirty="0">
              <a:solidFill>
                <a:schemeClr val="tx1"/>
              </a:solidFill>
            </a:endParaRPr>
          </a:p>
        </p:txBody>
      </p:sp>
    </p:spTree>
    <p:extLst>
      <p:ext uri="{BB962C8B-B14F-4D97-AF65-F5344CB8AC3E}">
        <p14:creationId xmlns:p14="http://schemas.microsoft.com/office/powerpoint/2010/main" val="17657813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داخلي&#10;&#10;تم إنشاء الوصف تلقائياً">
            <a:extLst>
              <a:ext uri="{FF2B5EF4-FFF2-40B4-BE49-F238E27FC236}">
                <a16:creationId xmlns:a16="http://schemas.microsoft.com/office/drawing/2014/main" id="{A226DA29-D71C-4BD6-B5CC-DB9D9F25511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555" b="5555"/>
          <a:stretch>
            <a:fillRect/>
          </a:stretch>
        </p:blipFill>
        <p:spPr/>
      </p:pic>
      <p:sp>
        <p:nvSpPr>
          <p:cNvPr id="2" name="عنصر نائب للنص 1">
            <a:extLst>
              <a:ext uri="{FF2B5EF4-FFF2-40B4-BE49-F238E27FC236}">
                <a16:creationId xmlns:a16="http://schemas.microsoft.com/office/drawing/2014/main" id="{BF7226D8-C2CD-4D3A-8B44-3284BB8D7552}"/>
              </a:ext>
            </a:extLst>
          </p:cNvPr>
          <p:cNvSpPr>
            <a:spLocks noGrp="1"/>
          </p:cNvSpPr>
          <p:nvPr>
            <p:ph type="body" sz="quarter" idx="4294967295"/>
          </p:nvPr>
        </p:nvSpPr>
        <p:spPr>
          <a:xfrm>
            <a:off x="0" y="339725"/>
            <a:ext cx="6886575" cy="723900"/>
          </a:xfrm>
          <a:prstGeom prst="rect">
            <a:avLst/>
          </a:prstGeom>
        </p:spPr>
        <p:txBody>
          <a:bodyPr/>
          <a:lstStyle/>
          <a:p>
            <a:pPr marL="0" indent="0" algn="ctr" rtl="1">
              <a:buNone/>
            </a:pPr>
            <a:r>
              <a:rPr lang="ar-SA" b="1" i="0" dirty="0">
                <a:solidFill>
                  <a:srgbClr val="525252"/>
                </a:solidFill>
                <a:effectLst/>
                <a:latin typeface="Al-Jazeera-Arabic-Regular"/>
              </a:rPr>
              <a:t>كيفية حماية حساباتك الشخصية</a:t>
            </a:r>
            <a:endParaRPr lang="ar-SA" b="0" i="0" dirty="0">
              <a:solidFill>
                <a:srgbClr val="525252"/>
              </a:solidFill>
              <a:effectLst/>
              <a:latin typeface="Al-Jazeera-Arabic-Regular"/>
            </a:endParaRPr>
          </a:p>
        </p:txBody>
      </p:sp>
      <p:sp>
        <p:nvSpPr>
          <p:cNvPr id="3" name="مربع نص 2">
            <a:extLst>
              <a:ext uri="{FF2B5EF4-FFF2-40B4-BE49-F238E27FC236}">
                <a16:creationId xmlns:a16="http://schemas.microsoft.com/office/drawing/2014/main" id="{C686CE67-62F6-432A-931D-1BDAD067255A}"/>
              </a:ext>
            </a:extLst>
          </p:cNvPr>
          <p:cNvSpPr txBox="1"/>
          <p:nvPr/>
        </p:nvSpPr>
        <p:spPr>
          <a:xfrm>
            <a:off x="746209" y="2336802"/>
            <a:ext cx="4092491" cy="1477328"/>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1">
            <a:spAutoFit/>
          </a:bodyPr>
          <a:lstStyle/>
          <a:p>
            <a:pPr marL="285744" indent="-285744" algn="r" rtl="1">
              <a:buFont typeface="Wingdings" panose="05000000000000000000" pitchFamily="2" charset="2"/>
              <a:buChar char="Ø"/>
            </a:pPr>
            <a:r>
              <a:rPr lang="ar-SA" b="1" dirty="0">
                <a:solidFill>
                  <a:schemeClr val="tx1"/>
                </a:solidFill>
                <a:latin typeface="Helvetica" panose="020B0604020202020204" pitchFamily="34" charset="0"/>
              </a:rPr>
              <a:t>الروابط المجهولة المصدر</a:t>
            </a:r>
          </a:p>
          <a:p>
            <a:pPr marL="742932" lvl="1" indent="-285744" algn="r" rtl="1">
              <a:buFont typeface="Wingdings" panose="05000000000000000000" pitchFamily="2" charset="2"/>
              <a:buChar char="Ø"/>
            </a:pPr>
            <a:endParaRPr lang="ar-SA" b="1" dirty="0">
              <a:solidFill>
                <a:schemeClr val="tx1"/>
              </a:solidFill>
              <a:latin typeface="Helvetica" panose="020B0604020202020204" pitchFamily="34" charset="0"/>
            </a:endParaRP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لا تفتح أي رابط لا تعرف من مرسله</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الايميل المجهول احذفه</a:t>
            </a:r>
          </a:p>
          <a:p>
            <a:pPr marL="742932" lvl="1" indent="-285744" algn="r" rtl="1">
              <a:buFont typeface="Wingdings" panose="05000000000000000000" pitchFamily="2" charset="2"/>
              <a:buChar char="Ø"/>
            </a:pPr>
            <a:r>
              <a:rPr lang="ar-SA" dirty="0">
                <a:solidFill>
                  <a:schemeClr val="tx1"/>
                </a:solidFill>
                <a:latin typeface="Helvetica" panose="020B0604020202020204" pitchFamily="34" charset="0"/>
              </a:rPr>
              <a:t>برامج فحص الروابط (</a:t>
            </a:r>
            <a:r>
              <a:rPr lang="en-US" dirty="0">
                <a:solidFill>
                  <a:schemeClr val="tx1"/>
                </a:solidFill>
                <a:latin typeface="Helvetica" panose="020B0604020202020204" pitchFamily="34" charset="0"/>
              </a:rPr>
              <a:t>virus total</a:t>
            </a:r>
            <a:r>
              <a:rPr lang="ar-SA" dirty="0">
                <a:solidFill>
                  <a:schemeClr val="tx1"/>
                </a:solidFill>
                <a:latin typeface="Helvetica" panose="020B0604020202020204" pitchFamily="34" charset="0"/>
              </a:rPr>
              <a:t>)</a:t>
            </a:r>
          </a:p>
        </p:txBody>
      </p:sp>
    </p:spTree>
    <p:extLst>
      <p:ext uri="{BB962C8B-B14F-4D97-AF65-F5344CB8AC3E}">
        <p14:creationId xmlns:p14="http://schemas.microsoft.com/office/powerpoint/2010/main" val="3825095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داخلي&#10;&#10;تم إنشاء الوصف تلقائياً">
            <a:extLst>
              <a:ext uri="{FF2B5EF4-FFF2-40B4-BE49-F238E27FC236}">
                <a16:creationId xmlns:a16="http://schemas.microsoft.com/office/drawing/2014/main" id="{A226DA29-D71C-4BD6-B5CC-DB9D9F25511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555" b="5555"/>
          <a:stretch>
            <a:fillRect/>
          </a:stretch>
        </p:blipFill>
        <p:spPr/>
      </p:pic>
      <p:sp>
        <p:nvSpPr>
          <p:cNvPr id="2" name="عنصر نائب للنص 1">
            <a:extLst>
              <a:ext uri="{FF2B5EF4-FFF2-40B4-BE49-F238E27FC236}">
                <a16:creationId xmlns:a16="http://schemas.microsoft.com/office/drawing/2014/main" id="{BF7226D8-C2CD-4D3A-8B44-3284BB8D7552}"/>
              </a:ext>
            </a:extLst>
          </p:cNvPr>
          <p:cNvSpPr>
            <a:spLocks noGrp="1"/>
          </p:cNvSpPr>
          <p:nvPr>
            <p:ph type="body" sz="quarter" idx="4294967295"/>
          </p:nvPr>
        </p:nvSpPr>
        <p:spPr>
          <a:xfrm>
            <a:off x="0" y="339725"/>
            <a:ext cx="6886575" cy="723900"/>
          </a:xfrm>
          <a:prstGeom prst="rect">
            <a:avLst/>
          </a:prstGeom>
        </p:spPr>
        <p:txBody>
          <a:bodyPr/>
          <a:lstStyle/>
          <a:p>
            <a:pPr marL="0" indent="0" algn="ctr" rtl="1">
              <a:buNone/>
            </a:pPr>
            <a:r>
              <a:rPr lang="ar-SA" b="1" i="0" dirty="0">
                <a:solidFill>
                  <a:srgbClr val="525252"/>
                </a:solidFill>
                <a:effectLst/>
                <a:latin typeface="Al-Jazeera-Arabic-Regular"/>
              </a:rPr>
              <a:t>كيفية حماية حساباتك الشخصية</a:t>
            </a:r>
            <a:endParaRPr lang="ar-SA" b="0" i="0" dirty="0">
              <a:solidFill>
                <a:srgbClr val="525252"/>
              </a:solidFill>
              <a:effectLst/>
              <a:latin typeface="Al-Jazeera-Arabic-Regular"/>
            </a:endParaRPr>
          </a:p>
        </p:txBody>
      </p:sp>
      <p:sp>
        <p:nvSpPr>
          <p:cNvPr id="3" name="مربع نص 2">
            <a:extLst>
              <a:ext uri="{FF2B5EF4-FFF2-40B4-BE49-F238E27FC236}">
                <a16:creationId xmlns:a16="http://schemas.microsoft.com/office/drawing/2014/main" id="{C686CE67-62F6-432A-931D-1BDAD067255A}"/>
              </a:ext>
            </a:extLst>
          </p:cNvPr>
          <p:cNvSpPr txBox="1"/>
          <p:nvPr/>
        </p:nvSpPr>
        <p:spPr>
          <a:xfrm>
            <a:off x="746209" y="2336801"/>
            <a:ext cx="4092491" cy="12003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1">
            <a:spAutoFit/>
          </a:bodyPr>
          <a:lstStyle/>
          <a:p>
            <a:pPr marL="285744" indent="-285744" algn="r" rtl="1">
              <a:buFont typeface="Wingdings" panose="05000000000000000000" pitchFamily="2" charset="2"/>
              <a:buChar char="Ø"/>
            </a:pPr>
            <a:r>
              <a:rPr lang="ar-SA" b="1" dirty="0">
                <a:solidFill>
                  <a:schemeClr val="tx1"/>
                </a:solidFill>
                <a:latin typeface="Helvetica" panose="020B0604020202020204" pitchFamily="34" charset="0"/>
              </a:rPr>
              <a:t>التقليل من حجم المعلومات</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انتبه لكل ما تفصح عنه في حساباتك</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كل معلومه مهما كانت بسيطه لها قيمه </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لا تثق باشخاص لم تقابلهم شخصيا</a:t>
            </a:r>
            <a:endParaRPr lang="ar-SA"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4074523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عنصر نائب للصورة 9" descr="صورة تحتوي على داخلي&#10;&#10;تم إنشاء الوصف تلقائياً">
            <a:extLst>
              <a:ext uri="{FF2B5EF4-FFF2-40B4-BE49-F238E27FC236}">
                <a16:creationId xmlns:a16="http://schemas.microsoft.com/office/drawing/2014/main" id="{A226DA29-D71C-4BD6-B5CC-DB9D9F25511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555" b="5555"/>
          <a:stretch>
            <a:fillRect/>
          </a:stretch>
        </p:blipFill>
        <p:spPr/>
      </p:pic>
      <p:sp>
        <p:nvSpPr>
          <p:cNvPr id="2" name="عنصر نائب للنص 1">
            <a:extLst>
              <a:ext uri="{FF2B5EF4-FFF2-40B4-BE49-F238E27FC236}">
                <a16:creationId xmlns:a16="http://schemas.microsoft.com/office/drawing/2014/main" id="{BF7226D8-C2CD-4D3A-8B44-3284BB8D7552}"/>
              </a:ext>
            </a:extLst>
          </p:cNvPr>
          <p:cNvSpPr>
            <a:spLocks noGrp="1"/>
          </p:cNvSpPr>
          <p:nvPr>
            <p:ph type="body" sz="quarter" idx="4294967295"/>
          </p:nvPr>
        </p:nvSpPr>
        <p:spPr>
          <a:xfrm>
            <a:off x="0" y="339725"/>
            <a:ext cx="6886575" cy="723900"/>
          </a:xfrm>
          <a:prstGeom prst="rect">
            <a:avLst/>
          </a:prstGeom>
        </p:spPr>
        <p:txBody>
          <a:bodyPr/>
          <a:lstStyle/>
          <a:p>
            <a:pPr marL="0" indent="0" algn="ctr" rtl="1">
              <a:buNone/>
            </a:pPr>
            <a:r>
              <a:rPr lang="ar-SA" b="1" i="0" dirty="0">
                <a:solidFill>
                  <a:srgbClr val="525252"/>
                </a:solidFill>
                <a:effectLst/>
                <a:latin typeface="Al-Jazeera-Arabic-Regular"/>
              </a:rPr>
              <a:t>كيفية حماية حساباتك الشخصية</a:t>
            </a:r>
            <a:endParaRPr lang="ar-SA" b="0" i="0" dirty="0">
              <a:solidFill>
                <a:srgbClr val="525252"/>
              </a:solidFill>
              <a:effectLst/>
              <a:latin typeface="Al-Jazeera-Arabic-Regular"/>
            </a:endParaRPr>
          </a:p>
        </p:txBody>
      </p:sp>
      <p:sp>
        <p:nvSpPr>
          <p:cNvPr id="3" name="مربع نص 2">
            <a:extLst>
              <a:ext uri="{FF2B5EF4-FFF2-40B4-BE49-F238E27FC236}">
                <a16:creationId xmlns:a16="http://schemas.microsoft.com/office/drawing/2014/main" id="{C686CE67-62F6-432A-931D-1BDAD067255A}"/>
              </a:ext>
            </a:extLst>
          </p:cNvPr>
          <p:cNvSpPr txBox="1"/>
          <p:nvPr/>
        </p:nvSpPr>
        <p:spPr>
          <a:xfrm>
            <a:off x="746209" y="2336800"/>
            <a:ext cx="4092491" cy="2308324"/>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1">
            <a:spAutoFit/>
          </a:bodyPr>
          <a:lstStyle/>
          <a:p>
            <a:pPr marL="285744" indent="-285744" algn="r" rtl="1">
              <a:buFont typeface="Wingdings" panose="05000000000000000000" pitchFamily="2" charset="2"/>
              <a:buChar char="Ø"/>
            </a:pPr>
            <a:r>
              <a:rPr lang="ar-SA" b="1" dirty="0">
                <a:solidFill>
                  <a:schemeClr val="tx1"/>
                </a:solidFill>
                <a:latin typeface="Helvetica" panose="020B0604020202020204" pitchFamily="34" charset="0"/>
              </a:rPr>
              <a:t>تحديث البرامج و النظام</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لا تحمل البرامج الا من موقعها الاصلي</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ليست كل الشركات موثوقه</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ليست كل البرامج كما تبدو </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انتبه للوصول </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حدث باستمرار برامجك </a:t>
            </a:r>
          </a:p>
          <a:p>
            <a:pPr marL="742932" lvl="1" indent="-285744" algn="r" rtl="1">
              <a:buFont typeface="Wingdings" panose="05000000000000000000" pitchFamily="2" charset="2"/>
              <a:buChar char="Ø"/>
            </a:pPr>
            <a:r>
              <a:rPr lang="ar-SA" b="1" dirty="0">
                <a:solidFill>
                  <a:schemeClr val="tx1"/>
                </a:solidFill>
                <a:latin typeface="Helvetica" panose="020B0604020202020204" pitchFamily="34" charset="0"/>
              </a:rPr>
              <a:t>تاكد من تحديثات نظام التشغيل </a:t>
            </a:r>
          </a:p>
          <a:p>
            <a:pPr algn="r" rtl="1"/>
            <a:endParaRPr lang="ar-SA" dirty="0">
              <a:solidFill>
                <a:schemeClr val="tx1"/>
              </a:solidFill>
            </a:endParaRPr>
          </a:p>
        </p:txBody>
      </p:sp>
    </p:spTree>
    <p:extLst>
      <p:ext uri="{BB962C8B-B14F-4D97-AF65-F5344CB8AC3E}">
        <p14:creationId xmlns:p14="http://schemas.microsoft.com/office/powerpoint/2010/main" val="544937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7F18330F-A8F7-495D-B136-98B1121C41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9529" y="643467"/>
            <a:ext cx="813294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3052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1461135-F6F9-4A97-BAC2-C28063B01E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9530" y="643469"/>
            <a:ext cx="813294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2818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CFD47C1C-B7D1-4C76-BC99-D8D537CE8F92}"/>
              </a:ext>
            </a:extLst>
          </p:cNvPr>
          <p:cNvPicPr>
            <a:picLocks noChangeAspect="1"/>
          </p:cNvPicPr>
          <p:nvPr/>
        </p:nvPicPr>
        <p:blipFill>
          <a:blip r:embed="rId3"/>
          <a:stretch>
            <a:fillRect/>
          </a:stretch>
        </p:blipFill>
        <p:spPr>
          <a:xfrm>
            <a:off x="0" y="-31173"/>
            <a:ext cx="12192000" cy="6889173"/>
          </a:xfrm>
          <a:prstGeom prst="rect">
            <a:avLst/>
          </a:prstGeom>
        </p:spPr>
      </p:pic>
    </p:spTree>
    <p:extLst>
      <p:ext uri="{BB962C8B-B14F-4D97-AF65-F5344CB8AC3E}">
        <p14:creationId xmlns:p14="http://schemas.microsoft.com/office/powerpoint/2010/main" val="2222972367"/>
      </p:ext>
    </p:extLst>
  </p:cSld>
  <p:clrMapOvr>
    <a:masterClrMapping/>
  </p:clrMapOvr>
</p:sld>
</file>

<file path=ppt/theme/theme1.xml><?xml version="1.0" encoding="utf-8"?>
<a:theme xmlns:a="http://schemas.openxmlformats.org/drawingml/2006/main" name="Office Theme">
  <a:themeElements>
    <a:clrScheme name="نسق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نسق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4795</TotalTime>
  <Words>8398</Words>
  <Application>Microsoft Office PowerPoint</Application>
  <PresentationFormat>شاشة عريضة</PresentationFormat>
  <Paragraphs>829</Paragraphs>
  <Slides>101</Slides>
  <Notes>58</Notes>
  <HiddenSlides>0</HiddenSlides>
  <MMClips>0</MMClips>
  <ScaleCrop>false</ScaleCrop>
  <HeadingPairs>
    <vt:vector size="6" baseType="variant">
      <vt:variant>
        <vt:lpstr>الخطوط المستخدمة</vt:lpstr>
      </vt:variant>
      <vt:variant>
        <vt:i4>30</vt:i4>
      </vt:variant>
      <vt:variant>
        <vt:lpstr>نسق</vt:lpstr>
      </vt:variant>
      <vt:variant>
        <vt:i4>1</vt:i4>
      </vt:variant>
      <vt:variant>
        <vt:lpstr>عناوين الشرائح</vt:lpstr>
      </vt:variant>
      <vt:variant>
        <vt:i4>101</vt:i4>
      </vt:variant>
    </vt:vector>
  </HeadingPairs>
  <TitlesOfParts>
    <vt:vector size="132" baseType="lpstr">
      <vt:lpstr>Abadi Extra Light</vt:lpstr>
      <vt:lpstr>Al-Jazeera-Arabic-Regular</vt:lpstr>
      <vt:lpstr>-apple-system</vt:lpstr>
      <vt:lpstr>Arial</vt:lpstr>
      <vt:lpstr>Arial</vt:lpstr>
      <vt:lpstr>Arial-BoldMT</vt:lpstr>
      <vt:lpstr>ArialMT</vt:lpstr>
      <vt:lpstr>CairoRegular</vt:lpstr>
      <vt:lpstr>Calibri</vt:lpstr>
      <vt:lpstr>Calibri Light</vt:lpstr>
      <vt:lpstr>Calibri-Bold</vt:lpstr>
      <vt:lpstr>charter</vt:lpstr>
      <vt:lpstr>droid arabic naskh</vt:lpstr>
      <vt:lpstr>fell</vt:lpstr>
      <vt:lpstr>Gill Sans MT</vt:lpstr>
      <vt:lpstr>Google Sans</vt:lpstr>
      <vt:lpstr>Gotham SSm 4r</vt:lpstr>
      <vt:lpstr>Helvetica</vt:lpstr>
      <vt:lpstr>IBM Plex Sans</vt:lpstr>
      <vt:lpstr>LiberationSerif</vt:lpstr>
      <vt:lpstr>LiberationSerif-Bold</vt:lpstr>
      <vt:lpstr>LiberationSerif-BoldItalic</vt:lpstr>
      <vt:lpstr>NexusSans</vt:lpstr>
      <vt:lpstr>Open Sans</vt:lpstr>
      <vt:lpstr>Roboto</vt:lpstr>
      <vt:lpstr>Tahoma</vt:lpstr>
      <vt:lpstr>Tajawal</vt:lpstr>
      <vt:lpstr>tunia</vt:lpstr>
      <vt:lpstr>Whitney</vt:lpstr>
      <vt:lpstr>Wingdings</vt:lpstr>
      <vt:lpstr>Office Theme</vt:lpstr>
      <vt:lpstr>الامن السيبراني</vt:lpstr>
      <vt:lpstr>عرض تقديمي في PowerPoint</vt:lpstr>
      <vt:lpstr>المحاور اليوم</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ماذا نعني بالأمن السيبراني ؟ </vt:lpstr>
      <vt:lpstr>عرض تقديمي في PowerPoint</vt:lpstr>
      <vt:lpstr>ما الفرق بين امن المعلومات والامن السيبراني ؟ </vt:lpstr>
      <vt:lpstr>الفرق بين الامن السيبراني و امن المعلومات </vt:lpstr>
      <vt:lpstr>عرض تقديمي في PowerPoint</vt:lpstr>
      <vt:lpstr>عرض تقديمي في PowerPoint</vt:lpstr>
      <vt:lpstr>عرض تقديمي في PowerPoint</vt:lpstr>
      <vt:lpstr>مصطلحات مهمة terminology</vt:lpstr>
      <vt:lpstr>Network</vt:lpstr>
      <vt:lpstr>عرض تقديمي في PowerPoint</vt:lpstr>
      <vt:lpstr>internet</vt:lpstr>
      <vt:lpstr> Internet Protocols</vt:lpstr>
      <vt:lpstr> IP Address</vt:lpstr>
      <vt:lpstr> MAC Address</vt:lpstr>
      <vt:lpstr>Domain Name Server(DNS)</vt:lpstr>
      <vt:lpstr> DHCP &amp; Router</vt:lpstr>
      <vt:lpstr>Bots</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البرامج الخبيثة -  Malicious software</vt:lpstr>
      <vt:lpstr>عرض تقديمي في PowerPoint</vt:lpstr>
      <vt:lpstr>أنواع البرامج الخبيثة  Types of Malware </vt:lpstr>
      <vt:lpstr>أنواع البرامج الخبيثة  Types of Malware</vt:lpstr>
      <vt:lpstr>أنواع البرامج الخبيثة  Types of Malware</vt:lpstr>
      <vt:lpstr>ما هو الهجوم المخلوط</vt:lpstr>
      <vt:lpstr>عرض تقديمي في PowerPoint</vt:lpstr>
      <vt:lpstr>أعراض البرامج الضارة Symptoms of Malware </vt:lpstr>
      <vt:lpstr>عرض تقديمي في PowerPoint</vt:lpstr>
      <vt:lpstr>امثلة على الهجمات السيبرانية </vt:lpstr>
      <vt:lpstr>الهندسة الاجتماعية</vt:lpstr>
      <vt:lpstr>عرض تقديمي في PowerPoint</vt:lpstr>
      <vt:lpstr>عرض تقديمي في PowerPoint</vt:lpstr>
      <vt:lpstr>عرض تقديمي في PowerPoint</vt:lpstr>
      <vt:lpstr>سيناريو التصيد</vt:lpstr>
      <vt:lpstr>امثلة على التصيد  (المتصفح) </vt:lpstr>
      <vt:lpstr>امثلة على التصيد </vt:lpstr>
      <vt:lpstr>عرض تقديمي في PowerPoint</vt:lpstr>
      <vt:lpstr>Email fishing</vt:lpstr>
      <vt:lpstr>عرض تقديمي في PowerPoint</vt:lpstr>
      <vt:lpstr>عرض تقديمي في PowerPoint</vt:lpstr>
      <vt:lpstr>Man in the middle </vt:lpstr>
      <vt:lpstr>Man in the middle </vt:lpstr>
      <vt:lpstr>Password attacks</vt:lpstr>
      <vt:lpstr>Password attacks</vt:lpstr>
      <vt:lpstr>Brute force attack</vt:lpstr>
      <vt:lpstr>Dictionary attack</vt:lpstr>
      <vt:lpstr>Rainbow table attack</vt:lpstr>
      <vt:lpstr>Credential stuffing </vt:lpstr>
      <vt:lpstr>Keylogger Attack</vt:lpstr>
      <vt:lpstr>DoS vs DDoS attack</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Everyday Tips </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helah al.harthy</dc:creator>
  <cp:lastModifiedBy>helah al.harthy</cp:lastModifiedBy>
  <cp:revision>120</cp:revision>
  <dcterms:created xsi:type="dcterms:W3CDTF">2021-04-02T10:51:12Z</dcterms:created>
  <dcterms:modified xsi:type="dcterms:W3CDTF">2021-04-11T17:14:42Z</dcterms:modified>
</cp:coreProperties>
</file>